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7" r:id="rId2"/>
    <p:sldId id="270" r:id="rId3"/>
    <p:sldId id="275" r:id="rId4"/>
    <p:sldId id="327" r:id="rId5"/>
    <p:sldId id="274" r:id="rId6"/>
    <p:sldId id="328" r:id="rId7"/>
    <p:sldId id="276" r:id="rId8"/>
    <p:sldId id="285" r:id="rId9"/>
    <p:sldId id="277" r:id="rId10"/>
    <p:sldId id="313" r:id="rId11"/>
    <p:sldId id="314" r:id="rId12"/>
    <p:sldId id="315" r:id="rId13"/>
    <p:sldId id="278" r:id="rId14"/>
    <p:sldId id="300" r:id="rId15"/>
    <p:sldId id="301" r:id="rId16"/>
    <p:sldId id="302" r:id="rId17"/>
    <p:sldId id="303" r:id="rId18"/>
    <p:sldId id="304" r:id="rId19"/>
    <p:sldId id="306" r:id="rId20"/>
    <p:sldId id="307" r:id="rId21"/>
    <p:sldId id="310" r:id="rId22"/>
    <p:sldId id="311" r:id="rId23"/>
    <p:sldId id="312" r:id="rId24"/>
    <p:sldId id="341" r:id="rId25"/>
    <p:sldId id="347" r:id="rId26"/>
    <p:sldId id="348" r:id="rId27"/>
    <p:sldId id="349" r:id="rId28"/>
    <p:sldId id="350" r:id="rId29"/>
    <p:sldId id="351" r:id="rId30"/>
    <p:sldId id="352" r:id="rId31"/>
    <p:sldId id="288" r:id="rId32"/>
    <p:sldId id="339" r:id="rId33"/>
    <p:sldId id="338" r:id="rId34"/>
    <p:sldId id="340" r:id="rId35"/>
    <p:sldId id="286" r:id="rId36"/>
    <p:sldId id="354" r:id="rId37"/>
    <p:sldId id="329" r:id="rId38"/>
    <p:sldId id="345" r:id="rId39"/>
    <p:sldId id="342" r:id="rId40"/>
    <p:sldId id="279" r:id="rId41"/>
    <p:sldId id="330" r:id="rId42"/>
    <p:sldId id="292" r:id="rId43"/>
    <p:sldId id="331" r:id="rId44"/>
    <p:sldId id="334" r:id="rId45"/>
    <p:sldId id="323" r:id="rId46"/>
    <p:sldId id="332" r:id="rId47"/>
    <p:sldId id="333" r:id="rId48"/>
    <p:sldId id="324" r:id="rId49"/>
    <p:sldId id="325" r:id="rId50"/>
    <p:sldId id="343" r:id="rId51"/>
    <p:sldId id="318" r:id="rId52"/>
    <p:sldId id="320" r:id="rId53"/>
    <p:sldId id="321" r:id="rId54"/>
    <p:sldId id="290" r:id="rId55"/>
    <p:sldId id="280" r:id="rId56"/>
    <p:sldId id="281" r:id="rId57"/>
    <p:sldId id="282" r:id="rId58"/>
    <p:sldId id="322" r:id="rId59"/>
    <p:sldId id="336" r:id="rId60"/>
    <p:sldId id="298" r:id="rId61"/>
    <p:sldId id="283" r:id="rId62"/>
    <p:sldId id="284" r:id="rId63"/>
    <p:sldId id="344" r:id="rId64"/>
    <p:sldId id="337" r:id="rId65"/>
    <p:sldId id="335" r:id="rId66"/>
    <p:sldId id="299" r:id="rId67"/>
    <p:sldId id="317" r:id="rId68"/>
    <p:sldId id="259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35B"/>
    <a:srgbClr val="E5C125"/>
    <a:srgbClr val="EDD469"/>
    <a:srgbClr val="8F3232"/>
    <a:srgbClr val="E5B725"/>
    <a:srgbClr val="BA2B28"/>
    <a:srgbClr val="DC615E"/>
    <a:srgbClr val="8F9DB9"/>
    <a:srgbClr val="EF9235"/>
    <a:srgbClr val="A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Sheet1!$A$4:$A$14</c:f>
              <c:strCache>
                <c:ptCount val="11"/>
                <c:pt idx="0">
                  <c:v>English</c:v>
                </c:pt>
                <c:pt idx="1">
                  <c:v>Chinese</c:v>
                </c:pt>
                <c:pt idx="2">
                  <c:v>Spanish</c:v>
                </c:pt>
                <c:pt idx="3">
                  <c:v>Japanese</c:v>
                </c:pt>
                <c:pt idx="4">
                  <c:v>Portuguese</c:v>
                </c:pt>
                <c:pt idx="5">
                  <c:v>German</c:v>
                </c:pt>
                <c:pt idx="6">
                  <c:v>Arabic</c:v>
                </c:pt>
                <c:pt idx="7">
                  <c:v>French</c:v>
                </c:pt>
                <c:pt idx="8">
                  <c:v>Russian</c:v>
                </c:pt>
                <c:pt idx="9">
                  <c:v>Korean</c:v>
                </c:pt>
                <c:pt idx="10">
                  <c:v>Rest of the Languages</c:v>
                </c:pt>
              </c:strCache>
            </c:strRef>
          </c:cat>
          <c:val>
            <c:numRef>
              <c:f>Sheet1!$C$4:$C$14</c:f>
              <c:numCache>
                <c:formatCode>0.00%</c:formatCode>
                <c:ptCount val="11"/>
                <c:pt idx="0">
                  <c:v>0.26800000000000002</c:v>
                </c:pt>
                <c:pt idx="1">
                  <c:v>0.24199999999999999</c:v>
                </c:pt>
                <c:pt idx="2">
                  <c:v>7.8E-2</c:v>
                </c:pt>
                <c:pt idx="3">
                  <c:v>4.7E-2</c:v>
                </c:pt>
                <c:pt idx="4">
                  <c:v>3.9E-2</c:v>
                </c:pt>
                <c:pt idx="5">
                  <c:v>3.5999999999999997E-2</c:v>
                </c:pt>
                <c:pt idx="6">
                  <c:v>3.3000000000000002E-2</c:v>
                </c:pt>
                <c:pt idx="7">
                  <c:v>0.03</c:v>
                </c:pt>
                <c:pt idx="8">
                  <c:v>0.03</c:v>
                </c:pt>
                <c:pt idx="9">
                  <c:v>0.02</c:v>
                </c:pt>
                <c:pt idx="10">
                  <c:v>0.17799999999999999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  <a:ln w="19050">
              <a:solidFill>
                <a:schemeClr val="lt1"/>
              </a:solidFill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Sheet1!$A$4:$A$14</c:f>
              <c:strCache>
                <c:ptCount val="11"/>
                <c:pt idx="0">
                  <c:v>English</c:v>
                </c:pt>
                <c:pt idx="1">
                  <c:v>Chinese</c:v>
                </c:pt>
                <c:pt idx="2">
                  <c:v>Spanish</c:v>
                </c:pt>
                <c:pt idx="3">
                  <c:v>Japanese</c:v>
                </c:pt>
                <c:pt idx="4">
                  <c:v>Portuguese</c:v>
                </c:pt>
                <c:pt idx="5">
                  <c:v>German</c:v>
                </c:pt>
                <c:pt idx="6">
                  <c:v>Arabic</c:v>
                </c:pt>
                <c:pt idx="7">
                  <c:v>French</c:v>
                </c:pt>
                <c:pt idx="8">
                  <c:v>Russian</c:v>
                </c:pt>
                <c:pt idx="9">
                  <c:v>Korean</c:v>
                </c:pt>
                <c:pt idx="10">
                  <c:v>Rest of the Languages</c:v>
                </c:pt>
              </c:strCache>
            </c:strRef>
          </c:cat>
          <c:val>
            <c:numRef>
              <c:f>Sheet1!$C$4:$C$14</c:f>
              <c:numCache>
                <c:formatCode>0.00%</c:formatCode>
                <c:ptCount val="11"/>
                <c:pt idx="0">
                  <c:v>0.26800000000000002</c:v>
                </c:pt>
                <c:pt idx="1">
                  <c:v>0.24199999999999999</c:v>
                </c:pt>
                <c:pt idx="2">
                  <c:v>7.8E-2</c:v>
                </c:pt>
                <c:pt idx="3">
                  <c:v>4.7E-2</c:v>
                </c:pt>
                <c:pt idx="4">
                  <c:v>3.9E-2</c:v>
                </c:pt>
                <c:pt idx="5">
                  <c:v>3.5999999999999997E-2</c:v>
                </c:pt>
                <c:pt idx="6">
                  <c:v>3.3000000000000002E-2</c:v>
                </c:pt>
                <c:pt idx="7">
                  <c:v>0.03</c:v>
                </c:pt>
                <c:pt idx="8">
                  <c:v>0.03</c:v>
                </c:pt>
                <c:pt idx="9">
                  <c:v>0.02</c:v>
                </c:pt>
                <c:pt idx="10">
                  <c:v>0.17799999999999999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1F335B"/>
            </a:solidFill>
            <a:ln>
              <a:noFill/>
            </a:ln>
            <a:effectLst/>
          </c:spPr>
          <c:invertIfNegative val="0"/>
          <c:dLbls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Sheet1!$P$3:$P$13</c:f>
              <c:strCache>
                <c:ptCount val="11"/>
                <c:pt idx="0">
                  <c:v>Korean</c:v>
                </c:pt>
                <c:pt idx="1">
                  <c:v>Japanese</c:v>
                </c:pt>
                <c:pt idx="2">
                  <c:v>German</c:v>
                </c:pt>
                <c:pt idx="3">
                  <c:v>English</c:v>
                </c:pt>
                <c:pt idx="4">
                  <c:v>French</c:v>
                </c:pt>
                <c:pt idx="5">
                  <c:v>Rest of the Languages</c:v>
                </c:pt>
                <c:pt idx="6">
                  <c:v>Spanish</c:v>
                </c:pt>
                <c:pt idx="7">
                  <c:v>Portuguese</c:v>
                </c:pt>
                <c:pt idx="8">
                  <c:v>Chinese</c:v>
                </c:pt>
                <c:pt idx="9">
                  <c:v>Russian</c:v>
                </c:pt>
                <c:pt idx="10">
                  <c:v>Arabic</c:v>
                </c:pt>
              </c:strCache>
            </c:strRef>
          </c:cat>
          <c:val>
            <c:numRef>
              <c:f>Sheet1!$Q$3:$Q$13</c:f>
              <c:numCache>
                <c:formatCode>0.00%</c:formatCode>
                <c:ptCount val="11"/>
                <c:pt idx="0">
                  <c:v>1.071</c:v>
                </c:pt>
                <c:pt idx="1">
                  <c:v>1.107</c:v>
                </c:pt>
                <c:pt idx="2">
                  <c:v>1.7410000000000001</c:v>
                </c:pt>
                <c:pt idx="3">
                  <c:v>3.0139999999999998</c:v>
                </c:pt>
                <c:pt idx="4">
                  <c:v>3.9820000000000002</c:v>
                </c:pt>
                <c:pt idx="5">
                  <c:v>5.8849999999999998</c:v>
                </c:pt>
                <c:pt idx="6">
                  <c:v>8.0739999999999998</c:v>
                </c:pt>
                <c:pt idx="7">
                  <c:v>9.9009999999999998</c:v>
                </c:pt>
                <c:pt idx="8">
                  <c:v>14.787000000000001</c:v>
                </c:pt>
                <c:pt idx="9">
                  <c:v>18.257999999999999</c:v>
                </c:pt>
                <c:pt idx="10">
                  <c:v>25.012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2926120"/>
        <c:axId val="166095312"/>
      </c:barChart>
      <c:catAx>
        <c:axId val="162926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95312"/>
        <c:crosses val="autoZero"/>
        <c:auto val="1"/>
        <c:lblAlgn val="ctr"/>
        <c:lblOffset val="100"/>
        <c:noMultiLvlLbl val="0"/>
      </c:catAx>
      <c:valAx>
        <c:axId val="166095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26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Lbls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Sheet1!$P$3:$P$13</c:f>
              <c:strCache>
                <c:ptCount val="11"/>
                <c:pt idx="0">
                  <c:v>Korean</c:v>
                </c:pt>
                <c:pt idx="1">
                  <c:v>Japanese</c:v>
                </c:pt>
                <c:pt idx="2">
                  <c:v>German</c:v>
                </c:pt>
                <c:pt idx="3">
                  <c:v>English</c:v>
                </c:pt>
                <c:pt idx="4">
                  <c:v>French</c:v>
                </c:pt>
                <c:pt idx="5">
                  <c:v>Rest of the Languages</c:v>
                </c:pt>
                <c:pt idx="6">
                  <c:v>Spanish</c:v>
                </c:pt>
                <c:pt idx="7">
                  <c:v>Portuguese</c:v>
                </c:pt>
                <c:pt idx="8">
                  <c:v>Chinese</c:v>
                </c:pt>
                <c:pt idx="9">
                  <c:v>Russian</c:v>
                </c:pt>
                <c:pt idx="10">
                  <c:v>Arabic</c:v>
                </c:pt>
              </c:strCache>
            </c:strRef>
          </c:cat>
          <c:val>
            <c:numRef>
              <c:f>Sheet1!$Q$3:$Q$13</c:f>
              <c:numCache>
                <c:formatCode>0.00%</c:formatCode>
                <c:ptCount val="11"/>
                <c:pt idx="0">
                  <c:v>1.071</c:v>
                </c:pt>
                <c:pt idx="1">
                  <c:v>1.107</c:v>
                </c:pt>
                <c:pt idx="2">
                  <c:v>1.7410000000000001</c:v>
                </c:pt>
                <c:pt idx="3">
                  <c:v>3.0139999999999998</c:v>
                </c:pt>
                <c:pt idx="4">
                  <c:v>3.9820000000000002</c:v>
                </c:pt>
                <c:pt idx="5">
                  <c:v>5.8849999999999998</c:v>
                </c:pt>
                <c:pt idx="6">
                  <c:v>8.0739999999999998</c:v>
                </c:pt>
                <c:pt idx="7">
                  <c:v>9.9009999999999998</c:v>
                </c:pt>
                <c:pt idx="8">
                  <c:v>14.787000000000001</c:v>
                </c:pt>
                <c:pt idx="9">
                  <c:v>18.257999999999999</c:v>
                </c:pt>
                <c:pt idx="10">
                  <c:v>25.012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6096096"/>
        <c:axId val="166096488"/>
      </c:barChart>
      <c:catAx>
        <c:axId val="166096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96488"/>
        <c:crosses val="autoZero"/>
        <c:auto val="1"/>
        <c:lblAlgn val="ctr"/>
        <c:lblOffset val="100"/>
        <c:noMultiLvlLbl val="0"/>
      </c:catAx>
      <c:valAx>
        <c:axId val="166096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96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B20C69-630C-4D2E-A2F9-AD8D4A43EA46}" type="presOf" srcId="{E9C4E5D9-8D25-43B1-AF52-056A5D323675}" destId="{EC30173F-A871-4636-B887-1FA0C3E574E7}" srcOrd="0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7C08EDEB-8219-40D5-B540-D29A40C8CC7D}" type="presOf" srcId="{B904D5ED-5C97-4DF9-B667-5D4003147F43}" destId="{73BF56AF-88D3-48A9-8EBE-4890F47C4250}" srcOrd="0" destOrd="0" presId="urn:microsoft.com/office/officeart/2005/8/layout/vProcess5"/>
    <dgm:cxn modelId="{C3E99CB0-5D93-4B3E-B7B8-A007CA862761}" type="presOf" srcId="{BB641ABC-29E9-4C51-8AAF-9268314DA1A8}" destId="{F11E1808-3BD7-4055-8D6E-95294496790C}" srcOrd="0" destOrd="0" presId="urn:microsoft.com/office/officeart/2005/8/layout/vProcess5"/>
    <dgm:cxn modelId="{95704A80-42A9-47AB-81E9-9A4365381381}" type="presOf" srcId="{6C7AC992-2660-4E81-B7AD-1B10BB8C2DB2}" destId="{00CA9D4C-C11D-49F1-8AB3-00AA7E6051C8}" srcOrd="0" destOrd="0" presId="urn:microsoft.com/office/officeart/2005/8/layout/vProcess5"/>
    <dgm:cxn modelId="{763D8E06-5886-49B3-95C6-AD6085C09D1B}" type="presOf" srcId="{3146B1BA-A6E0-4BF9-A842-79416031E1E9}" destId="{5D2305CD-6475-4D01-BF58-A327DF2408A6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0122C1E8-9FA1-4BD4-AF75-AC4037C99C6A}" type="presOf" srcId="{92BC6FED-20C9-4447-889A-E55CBD53F070}" destId="{F44FD64D-1EF9-40CD-AE46-7FC9657501BA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4D440E07-F4F0-4BDC-B309-69438837E8BD}" type="presOf" srcId="{CC04FE54-CF2E-4925-9EA9-27865275EFF8}" destId="{25F9CC22-FA00-4FC5-8B6F-37319A406C1A}" srcOrd="0" destOrd="0" presId="urn:microsoft.com/office/officeart/2005/8/layout/vProcess5"/>
    <dgm:cxn modelId="{6EC32921-AD33-4430-9291-9054913797AD}" type="presOf" srcId="{92975EF6-8232-48CC-91E8-E7A19510E656}" destId="{E8F78176-A39C-46DA-9A3B-AF03DFCD792B}" srcOrd="0" destOrd="0" presId="urn:microsoft.com/office/officeart/2005/8/layout/vProcess5"/>
    <dgm:cxn modelId="{58D5A827-7508-43A8-A8D9-2AA9C0BDC821}" type="presOf" srcId="{FD0E3EBA-7D5A-4976-A3A8-89A1CB5B00F4}" destId="{83EA7985-B21F-4B8A-ABA9-A111440795FB}" srcOrd="0" destOrd="0" presId="urn:microsoft.com/office/officeart/2005/8/layout/vProcess5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32929A69-39F4-4557-AE07-5C951C791586}" type="presOf" srcId="{6C7AC992-2660-4E81-B7AD-1B10BB8C2DB2}" destId="{3D068C62-DC08-4ECE-9245-846EC601DEBC}" srcOrd="1" destOrd="0" presId="urn:microsoft.com/office/officeart/2005/8/layout/vProcess5"/>
    <dgm:cxn modelId="{D06EA349-5400-41FA-9173-2EB004355AC3}" type="presOf" srcId="{BB641ABC-29E9-4C51-8AAF-9268314DA1A8}" destId="{8796616D-B61D-4DAF-8E93-C27F4E37CA68}" srcOrd="1" destOrd="0" presId="urn:microsoft.com/office/officeart/2005/8/layout/vProcess5"/>
    <dgm:cxn modelId="{0F9C02B0-7D78-4BE7-A892-19791D745C11}" type="presOf" srcId="{BE7CE7F9-01A8-4CD1-8BA7-EB95AA1A9F71}" destId="{F62E5662-76BC-487F-A94B-B1B94CDC9BD3}" srcOrd="1" destOrd="0" presId="urn:microsoft.com/office/officeart/2005/8/layout/vProcess5"/>
    <dgm:cxn modelId="{EC8EA9E5-9D7E-4798-8D24-0B88C3AFA2BE}" type="presOf" srcId="{CC04FE54-CF2E-4925-9EA9-27865275EFF8}" destId="{EF3B6208-58C1-4DB9-AA37-8E70BF838F9C}" srcOrd="1" destOrd="0" presId="urn:microsoft.com/office/officeart/2005/8/layout/vProcess5"/>
    <dgm:cxn modelId="{D39725FB-A3F1-454F-A23B-EA9FA87DDF63}" type="presOf" srcId="{92975EF6-8232-48CC-91E8-E7A19510E656}" destId="{B01EE6E6-EBC6-45D3-8CEE-17EF6DDEA31D}" srcOrd="1" destOrd="0" presId="urn:microsoft.com/office/officeart/2005/8/layout/vProcess5"/>
    <dgm:cxn modelId="{4A78CEDC-3D63-4A8E-8414-91B9FA2F12B5}" type="presOf" srcId="{BE7CE7F9-01A8-4CD1-8BA7-EB95AA1A9F71}" destId="{F49629B1-0BFE-4717-810D-5009A462C085}" srcOrd="0" destOrd="0" presId="urn:microsoft.com/office/officeart/2005/8/layout/vProcess5"/>
    <dgm:cxn modelId="{785D3994-93FC-45BF-9150-73F6D5BBCA8D}" type="presParOf" srcId="{F44FD64D-1EF9-40CD-AE46-7FC9657501BA}" destId="{A05BAE02-FE7B-4246-A234-0336458BEDC0}" srcOrd="0" destOrd="0" presId="urn:microsoft.com/office/officeart/2005/8/layout/vProcess5"/>
    <dgm:cxn modelId="{7AC5AC00-4A93-49E0-8F4A-C6123FC2D576}" type="presParOf" srcId="{F44FD64D-1EF9-40CD-AE46-7FC9657501BA}" destId="{F11E1808-3BD7-4055-8D6E-95294496790C}" srcOrd="1" destOrd="0" presId="urn:microsoft.com/office/officeart/2005/8/layout/vProcess5"/>
    <dgm:cxn modelId="{DD1E3EFD-09DA-41E0-AA14-04FCE2CB10E7}" type="presParOf" srcId="{F44FD64D-1EF9-40CD-AE46-7FC9657501BA}" destId="{25F9CC22-FA00-4FC5-8B6F-37319A406C1A}" srcOrd="2" destOrd="0" presId="urn:microsoft.com/office/officeart/2005/8/layout/vProcess5"/>
    <dgm:cxn modelId="{814E5FF6-74C2-4F6D-B5AF-8E65CB39DCDE}" type="presParOf" srcId="{F44FD64D-1EF9-40CD-AE46-7FC9657501BA}" destId="{00CA9D4C-C11D-49F1-8AB3-00AA7E6051C8}" srcOrd="3" destOrd="0" presId="urn:microsoft.com/office/officeart/2005/8/layout/vProcess5"/>
    <dgm:cxn modelId="{B85562F0-3F8D-430B-8FFB-B9F6F08C0C9F}" type="presParOf" srcId="{F44FD64D-1EF9-40CD-AE46-7FC9657501BA}" destId="{F49629B1-0BFE-4717-810D-5009A462C085}" srcOrd="4" destOrd="0" presId="urn:microsoft.com/office/officeart/2005/8/layout/vProcess5"/>
    <dgm:cxn modelId="{01A34AEA-283F-4B29-8085-8940BB2ECF88}" type="presParOf" srcId="{F44FD64D-1EF9-40CD-AE46-7FC9657501BA}" destId="{E8F78176-A39C-46DA-9A3B-AF03DFCD792B}" srcOrd="5" destOrd="0" presId="urn:microsoft.com/office/officeart/2005/8/layout/vProcess5"/>
    <dgm:cxn modelId="{DD091E7F-360C-4935-B970-0CCD9BEEE095}" type="presParOf" srcId="{F44FD64D-1EF9-40CD-AE46-7FC9657501BA}" destId="{5D2305CD-6475-4D01-BF58-A327DF2408A6}" srcOrd="6" destOrd="0" presId="urn:microsoft.com/office/officeart/2005/8/layout/vProcess5"/>
    <dgm:cxn modelId="{4CE52260-ED5F-410C-868B-EF095742FDCD}" type="presParOf" srcId="{F44FD64D-1EF9-40CD-AE46-7FC9657501BA}" destId="{83EA7985-B21F-4B8A-ABA9-A111440795FB}" srcOrd="7" destOrd="0" presId="urn:microsoft.com/office/officeart/2005/8/layout/vProcess5"/>
    <dgm:cxn modelId="{BF26716C-BB35-424A-AC1C-CA53290EB3BD}" type="presParOf" srcId="{F44FD64D-1EF9-40CD-AE46-7FC9657501BA}" destId="{EC30173F-A871-4636-B887-1FA0C3E574E7}" srcOrd="8" destOrd="0" presId="urn:microsoft.com/office/officeart/2005/8/layout/vProcess5"/>
    <dgm:cxn modelId="{5621C0B6-ADFB-430D-A679-B3A472215D57}" type="presParOf" srcId="{F44FD64D-1EF9-40CD-AE46-7FC9657501BA}" destId="{73BF56AF-88D3-48A9-8EBE-4890F47C4250}" srcOrd="9" destOrd="0" presId="urn:microsoft.com/office/officeart/2005/8/layout/vProcess5"/>
    <dgm:cxn modelId="{62B6283B-D840-47A9-843C-9A46C1FC96EE}" type="presParOf" srcId="{F44FD64D-1EF9-40CD-AE46-7FC9657501BA}" destId="{8796616D-B61D-4DAF-8E93-C27F4E37CA68}" srcOrd="10" destOrd="0" presId="urn:microsoft.com/office/officeart/2005/8/layout/vProcess5"/>
    <dgm:cxn modelId="{D77FED5B-FB49-4098-8DBE-2CD47AB28788}" type="presParOf" srcId="{F44FD64D-1EF9-40CD-AE46-7FC9657501BA}" destId="{EF3B6208-58C1-4DB9-AA37-8E70BF838F9C}" srcOrd="11" destOrd="0" presId="urn:microsoft.com/office/officeart/2005/8/layout/vProcess5"/>
    <dgm:cxn modelId="{2AFDF648-2943-4971-A063-F51B30BA3ECE}" type="presParOf" srcId="{F44FD64D-1EF9-40CD-AE46-7FC9657501BA}" destId="{3D068C62-DC08-4ECE-9245-846EC601DEBC}" srcOrd="12" destOrd="0" presId="urn:microsoft.com/office/officeart/2005/8/layout/vProcess5"/>
    <dgm:cxn modelId="{6FE16E6D-4118-4EBE-8994-79CADDCAE9B8}" type="presParOf" srcId="{F44FD64D-1EF9-40CD-AE46-7FC9657501BA}" destId="{F62E5662-76BC-487F-A94B-B1B94CDC9BD3}" srcOrd="13" destOrd="0" presId="urn:microsoft.com/office/officeart/2005/8/layout/vProcess5"/>
    <dgm:cxn modelId="{8837F513-6F93-49B8-9623-2F3AA5772ED1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573964-0BE1-43B9-947E-056E2A2F3F75}" type="presOf" srcId="{3146B1BA-A6E0-4BF9-A842-79416031E1E9}" destId="{5D2305CD-6475-4D01-BF58-A327DF2408A6}" srcOrd="0" destOrd="0" presId="urn:microsoft.com/office/officeart/2005/8/layout/vProcess5"/>
    <dgm:cxn modelId="{628B91DA-EEF1-47B9-B102-0683CFC4DA96}" type="presOf" srcId="{E9C4E5D9-8D25-43B1-AF52-056A5D323675}" destId="{EC30173F-A871-4636-B887-1FA0C3E574E7}" srcOrd="0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4B6A1C15-F13D-477A-8A40-49EC597AEE5D}" type="presOf" srcId="{92BC6FED-20C9-4447-889A-E55CBD53F070}" destId="{F44FD64D-1EF9-40CD-AE46-7FC9657501BA}" srcOrd="0" destOrd="0" presId="urn:microsoft.com/office/officeart/2005/8/layout/vProcess5"/>
    <dgm:cxn modelId="{FB64C549-1C1F-42EB-9A98-069EA0D30665}" type="presOf" srcId="{92975EF6-8232-48CC-91E8-E7A19510E656}" destId="{E8F78176-A39C-46DA-9A3B-AF03DFCD792B}" srcOrd="0" destOrd="0" presId="urn:microsoft.com/office/officeart/2005/8/layout/vProcess5"/>
    <dgm:cxn modelId="{23B54282-2049-4887-91F8-281E1940B1B4}" type="presOf" srcId="{FD0E3EBA-7D5A-4976-A3A8-89A1CB5B00F4}" destId="{83EA7985-B21F-4B8A-ABA9-A111440795FB}" srcOrd="0" destOrd="0" presId="urn:microsoft.com/office/officeart/2005/8/layout/vProcess5"/>
    <dgm:cxn modelId="{7C1D6FCF-91FB-4245-953A-FDB422E04E7C}" type="presOf" srcId="{BE7CE7F9-01A8-4CD1-8BA7-EB95AA1A9F71}" destId="{F62E5662-76BC-487F-A94B-B1B94CDC9BD3}" srcOrd="1" destOrd="0" presId="urn:microsoft.com/office/officeart/2005/8/layout/vProcess5"/>
    <dgm:cxn modelId="{A9DE5E40-B0BD-4705-B8E1-9875FDF3DF72}" type="presOf" srcId="{BB641ABC-29E9-4C51-8AAF-9268314DA1A8}" destId="{8796616D-B61D-4DAF-8E93-C27F4E37CA68}" srcOrd="1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A80FB114-D529-4661-B05F-62EF1AD2F2E5}" type="presOf" srcId="{BB641ABC-29E9-4C51-8AAF-9268314DA1A8}" destId="{F11E1808-3BD7-4055-8D6E-95294496790C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D07C0600-B3CB-414E-B25F-B3C2F54D61FA}" type="presOf" srcId="{6C7AC992-2660-4E81-B7AD-1B10BB8C2DB2}" destId="{3D068C62-DC08-4ECE-9245-846EC601DEBC}" srcOrd="1" destOrd="0" presId="urn:microsoft.com/office/officeart/2005/8/layout/vProcess5"/>
    <dgm:cxn modelId="{EC846E3A-7955-4D2B-B712-3C3DBB4FCEA5}" type="presOf" srcId="{92975EF6-8232-48CC-91E8-E7A19510E656}" destId="{B01EE6E6-EBC6-45D3-8CEE-17EF6DDEA31D}" srcOrd="1" destOrd="0" presId="urn:microsoft.com/office/officeart/2005/8/layout/vProcess5"/>
    <dgm:cxn modelId="{ADA4D9C9-D836-4176-971E-50C02E38CD4E}" type="presOf" srcId="{6C7AC992-2660-4E81-B7AD-1B10BB8C2DB2}" destId="{00CA9D4C-C11D-49F1-8AB3-00AA7E6051C8}" srcOrd="0" destOrd="0" presId="urn:microsoft.com/office/officeart/2005/8/layout/vProcess5"/>
    <dgm:cxn modelId="{3B74D902-21B6-48D1-9E22-BC5626D752D2}" type="presOf" srcId="{BE7CE7F9-01A8-4CD1-8BA7-EB95AA1A9F71}" destId="{F49629B1-0BFE-4717-810D-5009A462C085}" srcOrd="0" destOrd="0" presId="urn:microsoft.com/office/officeart/2005/8/layout/vProcess5"/>
    <dgm:cxn modelId="{2A967F1D-006E-4FB5-AE1F-D48A501B5DA6}" type="presOf" srcId="{B904D5ED-5C97-4DF9-B667-5D4003147F43}" destId="{73BF56AF-88D3-48A9-8EBE-4890F47C4250}" srcOrd="0" destOrd="0" presId="urn:microsoft.com/office/officeart/2005/8/layout/vProcess5"/>
    <dgm:cxn modelId="{1170D4ED-D63B-4943-9A85-C5EA36625380}" type="presOf" srcId="{CC04FE54-CF2E-4925-9EA9-27865275EFF8}" destId="{EF3B6208-58C1-4DB9-AA37-8E70BF838F9C}" srcOrd="1" destOrd="0" presId="urn:microsoft.com/office/officeart/2005/8/layout/vProcess5"/>
    <dgm:cxn modelId="{12BF6E47-FAC5-4707-B706-8A2B22268DF1}" type="presOf" srcId="{CC04FE54-CF2E-4925-9EA9-27865275EFF8}" destId="{25F9CC22-FA00-4FC5-8B6F-37319A406C1A}" srcOrd="0" destOrd="0" presId="urn:microsoft.com/office/officeart/2005/8/layout/vProcess5"/>
    <dgm:cxn modelId="{E3A7945F-70F0-4C62-8E3B-0B7B99ECCFA3}" type="presParOf" srcId="{F44FD64D-1EF9-40CD-AE46-7FC9657501BA}" destId="{A05BAE02-FE7B-4246-A234-0336458BEDC0}" srcOrd="0" destOrd="0" presId="urn:microsoft.com/office/officeart/2005/8/layout/vProcess5"/>
    <dgm:cxn modelId="{5F05876A-4BE4-4A4D-9D1B-CD73DEAA9A04}" type="presParOf" srcId="{F44FD64D-1EF9-40CD-AE46-7FC9657501BA}" destId="{F11E1808-3BD7-4055-8D6E-95294496790C}" srcOrd="1" destOrd="0" presId="urn:microsoft.com/office/officeart/2005/8/layout/vProcess5"/>
    <dgm:cxn modelId="{BAF3A92C-58B1-4F07-9C79-A4B8892F417C}" type="presParOf" srcId="{F44FD64D-1EF9-40CD-AE46-7FC9657501BA}" destId="{25F9CC22-FA00-4FC5-8B6F-37319A406C1A}" srcOrd="2" destOrd="0" presId="urn:microsoft.com/office/officeart/2005/8/layout/vProcess5"/>
    <dgm:cxn modelId="{DA7785A3-86F2-4F6D-908B-B85710A04F13}" type="presParOf" srcId="{F44FD64D-1EF9-40CD-AE46-7FC9657501BA}" destId="{00CA9D4C-C11D-49F1-8AB3-00AA7E6051C8}" srcOrd="3" destOrd="0" presId="urn:microsoft.com/office/officeart/2005/8/layout/vProcess5"/>
    <dgm:cxn modelId="{AF37A9C4-BC41-4222-BED9-04792E1D97E7}" type="presParOf" srcId="{F44FD64D-1EF9-40CD-AE46-7FC9657501BA}" destId="{F49629B1-0BFE-4717-810D-5009A462C085}" srcOrd="4" destOrd="0" presId="urn:microsoft.com/office/officeart/2005/8/layout/vProcess5"/>
    <dgm:cxn modelId="{1F9286CD-8159-495A-81D6-CF5144E9F10C}" type="presParOf" srcId="{F44FD64D-1EF9-40CD-AE46-7FC9657501BA}" destId="{E8F78176-A39C-46DA-9A3B-AF03DFCD792B}" srcOrd="5" destOrd="0" presId="urn:microsoft.com/office/officeart/2005/8/layout/vProcess5"/>
    <dgm:cxn modelId="{00298BBD-D105-4EA1-A3CB-8C1DD6AAB3B7}" type="presParOf" srcId="{F44FD64D-1EF9-40CD-AE46-7FC9657501BA}" destId="{5D2305CD-6475-4D01-BF58-A327DF2408A6}" srcOrd="6" destOrd="0" presId="urn:microsoft.com/office/officeart/2005/8/layout/vProcess5"/>
    <dgm:cxn modelId="{0C593EB3-46BD-4454-BD1F-03A7FD8947BE}" type="presParOf" srcId="{F44FD64D-1EF9-40CD-AE46-7FC9657501BA}" destId="{83EA7985-B21F-4B8A-ABA9-A111440795FB}" srcOrd="7" destOrd="0" presId="urn:microsoft.com/office/officeart/2005/8/layout/vProcess5"/>
    <dgm:cxn modelId="{12E789C6-61F7-4708-A9EC-2D9011A6F567}" type="presParOf" srcId="{F44FD64D-1EF9-40CD-AE46-7FC9657501BA}" destId="{EC30173F-A871-4636-B887-1FA0C3E574E7}" srcOrd="8" destOrd="0" presId="urn:microsoft.com/office/officeart/2005/8/layout/vProcess5"/>
    <dgm:cxn modelId="{5F0D2E02-3FED-4A36-9B09-1B787577E13D}" type="presParOf" srcId="{F44FD64D-1EF9-40CD-AE46-7FC9657501BA}" destId="{73BF56AF-88D3-48A9-8EBE-4890F47C4250}" srcOrd="9" destOrd="0" presId="urn:microsoft.com/office/officeart/2005/8/layout/vProcess5"/>
    <dgm:cxn modelId="{558DC1B8-629E-400B-B4DF-859EE73B0BD5}" type="presParOf" srcId="{F44FD64D-1EF9-40CD-AE46-7FC9657501BA}" destId="{8796616D-B61D-4DAF-8E93-C27F4E37CA68}" srcOrd="10" destOrd="0" presId="urn:microsoft.com/office/officeart/2005/8/layout/vProcess5"/>
    <dgm:cxn modelId="{482F6A85-CF9D-4055-AD01-E00780CF4365}" type="presParOf" srcId="{F44FD64D-1EF9-40CD-AE46-7FC9657501BA}" destId="{EF3B6208-58C1-4DB9-AA37-8E70BF838F9C}" srcOrd="11" destOrd="0" presId="urn:microsoft.com/office/officeart/2005/8/layout/vProcess5"/>
    <dgm:cxn modelId="{7ACA66EB-34B8-4546-9BD9-4D3238B73D2E}" type="presParOf" srcId="{F44FD64D-1EF9-40CD-AE46-7FC9657501BA}" destId="{3D068C62-DC08-4ECE-9245-846EC601DEBC}" srcOrd="12" destOrd="0" presId="urn:microsoft.com/office/officeart/2005/8/layout/vProcess5"/>
    <dgm:cxn modelId="{9B3DF97B-BDA5-464A-A076-98B6F3DF0A3C}" type="presParOf" srcId="{F44FD64D-1EF9-40CD-AE46-7FC9657501BA}" destId="{F62E5662-76BC-487F-A94B-B1B94CDC9BD3}" srcOrd="13" destOrd="0" presId="urn:microsoft.com/office/officeart/2005/8/layout/vProcess5"/>
    <dgm:cxn modelId="{58033CE5-B770-4D22-86E3-1F4FFF9C8F6E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3585BA-296D-489A-8027-1A2D785DC619}" type="presOf" srcId="{BB641ABC-29E9-4C51-8AAF-9268314DA1A8}" destId="{F11E1808-3BD7-4055-8D6E-95294496790C}" srcOrd="0" destOrd="0" presId="urn:microsoft.com/office/officeart/2005/8/layout/vProcess5"/>
    <dgm:cxn modelId="{4661BB1F-B406-4AD5-A4BD-F4DF01C17833}" type="presOf" srcId="{BB641ABC-29E9-4C51-8AAF-9268314DA1A8}" destId="{8796616D-B61D-4DAF-8E93-C27F4E37CA68}" srcOrd="1" destOrd="0" presId="urn:microsoft.com/office/officeart/2005/8/layout/vProcess5"/>
    <dgm:cxn modelId="{6D1AB38A-1A68-4F5F-A1D2-ADA385DC8F53}" type="presOf" srcId="{BE7CE7F9-01A8-4CD1-8BA7-EB95AA1A9F71}" destId="{F62E5662-76BC-487F-A94B-B1B94CDC9BD3}" srcOrd="1" destOrd="0" presId="urn:microsoft.com/office/officeart/2005/8/layout/vProcess5"/>
    <dgm:cxn modelId="{9A2AECF8-25CA-4081-8735-8837A548B32C}" type="presOf" srcId="{BE7CE7F9-01A8-4CD1-8BA7-EB95AA1A9F71}" destId="{F49629B1-0BFE-4717-810D-5009A462C085}" srcOrd="0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73DD4E70-F9CC-4A8F-AB14-834D9A8E49A2}" type="presOf" srcId="{E9C4E5D9-8D25-43B1-AF52-056A5D323675}" destId="{EC30173F-A871-4636-B887-1FA0C3E574E7}" srcOrd="0" destOrd="0" presId="urn:microsoft.com/office/officeart/2005/8/layout/vProcess5"/>
    <dgm:cxn modelId="{7F58E8BF-0387-4E16-8F04-FEED0E43776F}" type="presOf" srcId="{3146B1BA-A6E0-4BF9-A842-79416031E1E9}" destId="{5D2305CD-6475-4D01-BF58-A327DF2408A6}" srcOrd="0" destOrd="0" presId="urn:microsoft.com/office/officeart/2005/8/layout/vProcess5"/>
    <dgm:cxn modelId="{02AC5496-5E73-48E9-85C9-9A1718A6A114}" type="presOf" srcId="{92975EF6-8232-48CC-91E8-E7A19510E656}" destId="{B01EE6E6-EBC6-45D3-8CEE-17EF6DDEA31D}" srcOrd="1" destOrd="0" presId="urn:microsoft.com/office/officeart/2005/8/layout/vProcess5"/>
    <dgm:cxn modelId="{13E3FFF2-ECA7-494D-A479-8F6FE964D2E6}" type="presOf" srcId="{6C7AC992-2660-4E81-B7AD-1B10BB8C2DB2}" destId="{3D068C62-DC08-4ECE-9245-846EC601DEBC}" srcOrd="1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8BE737E7-D5F1-40CD-BD58-8CF5C4C8A571}" type="presOf" srcId="{CC04FE54-CF2E-4925-9EA9-27865275EFF8}" destId="{25F9CC22-FA00-4FC5-8B6F-37319A406C1A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61AA36E7-266D-422D-9708-2257A2741714}" type="presOf" srcId="{B904D5ED-5C97-4DF9-B667-5D4003147F43}" destId="{73BF56AF-88D3-48A9-8EBE-4890F47C4250}" srcOrd="0" destOrd="0" presId="urn:microsoft.com/office/officeart/2005/8/layout/vProcess5"/>
    <dgm:cxn modelId="{B0129979-3C41-4AA9-A978-1DFE0B410E0B}" type="presOf" srcId="{92975EF6-8232-48CC-91E8-E7A19510E656}" destId="{E8F78176-A39C-46DA-9A3B-AF03DFCD792B}" srcOrd="0" destOrd="0" presId="urn:microsoft.com/office/officeart/2005/8/layout/vProcess5"/>
    <dgm:cxn modelId="{83CA1891-5809-469C-8ECB-A260EBEB9F20}" type="presOf" srcId="{CC04FE54-CF2E-4925-9EA9-27865275EFF8}" destId="{EF3B6208-58C1-4DB9-AA37-8E70BF838F9C}" srcOrd="1" destOrd="0" presId="urn:microsoft.com/office/officeart/2005/8/layout/vProcess5"/>
    <dgm:cxn modelId="{4D44DFD9-82E6-4DC9-9F0C-1A955F0811F1}" type="presOf" srcId="{92BC6FED-20C9-4447-889A-E55CBD53F070}" destId="{F44FD64D-1EF9-40CD-AE46-7FC9657501BA}" srcOrd="0" destOrd="0" presId="urn:microsoft.com/office/officeart/2005/8/layout/vProcess5"/>
    <dgm:cxn modelId="{034A9612-67C1-47B9-876E-712D897A1FA4}" type="presOf" srcId="{FD0E3EBA-7D5A-4976-A3A8-89A1CB5B00F4}" destId="{83EA7985-B21F-4B8A-ABA9-A111440795FB}" srcOrd="0" destOrd="0" presId="urn:microsoft.com/office/officeart/2005/8/layout/vProcess5"/>
    <dgm:cxn modelId="{0104E4BD-817A-4AC9-8EA5-929947A68DE5}" type="presOf" srcId="{6C7AC992-2660-4E81-B7AD-1B10BB8C2DB2}" destId="{00CA9D4C-C11D-49F1-8AB3-00AA7E6051C8}" srcOrd="0" destOrd="0" presId="urn:microsoft.com/office/officeart/2005/8/layout/vProcess5"/>
    <dgm:cxn modelId="{518887DF-309D-4C8D-83AE-3B35B76D4CDB}" type="presParOf" srcId="{F44FD64D-1EF9-40CD-AE46-7FC9657501BA}" destId="{A05BAE02-FE7B-4246-A234-0336458BEDC0}" srcOrd="0" destOrd="0" presId="urn:microsoft.com/office/officeart/2005/8/layout/vProcess5"/>
    <dgm:cxn modelId="{E0D34217-207A-4EC5-AC46-C33EA24A8F44}" type="presParOf" srcId="{F44FD64D-1EF9-40CD-AE46-7FC9657501BA}" destId="{F11E1808-3BD7-4055-8D6E-95294496790C}" srcOrd="1" destOrd="0" presId="urn:microsoft.com/office/officeart/2005/8/layout/vProcess5"/>
    <dgm:cxn modelId="{B848F293-032A-426E-B387-D9D487233309}" type="presParOf" srcId="{F44FD64D-1EF9-40CD-AE46-7FC9657501BA}" destId="{25F9CC22-FA00-4FC5-8B6F-37319A406C1A}" srcOrd="2" destOrd="0" presId="urn:microsoft.com/office/officeart/2005/8/layout/vProcess5"/>
    <dgm:cxn modelId="{DE4FAAFC-04C3-458E-BCE9-FEE856E75D34}" type="presParOf" srcId="{F44FD64D-1EF9-40CD-AE46-7FC9657501BA}" destId="{00CA9D4C-C11D-49F1-8AB3-00AA7E6051C8}" srcOrd="3" destOrd="0" presId="urn:microsoft.com/office/officeart/2005/8/layout/vProcess5"/>
    <dgm:cxn modelId="{FAB86375-55E3-455E-A598-E63093570F06}" type="presParOf" srcId="{F44FD64D-1EF9-40CD-AE46-7FC9657501BA}" destId="{F49629B1-0BFE-4717-810D-5009A462C085}" srcOrd="4" destOrd="0" presId="urn:microsoft.com/office/officeart/2005/8/layout/vProcess5"/>
    <dgm:cxn modelId="{BC5318DA-5C25-4423-A6C5-43A93F4E9E20}" type="presParOf" srcId="{F44FD64D-1EF9-40CD-AE46-7FC9657501BA}" destId="{E8F78176-A39C-46DA-9A3B-AF03DFCD792B}" srcOrd="5" destOrd="0" presId="urn:microsoft.com/office/officeart/2005/8/layout/vProcess5"/>
    <dgm:cxn modelId="{2FDD2175-FB6C-4AD3-A194-309D71B484DC}" type="presParOf" srcId="{F44FD64D-1EF9-40CD-AE46-7FC9657501BA}" destId="{5D2305CD-6475-4D01-BF58-A327DF2408A6}" srcOrd="6" destOrd="0" presId="urn:microsoft.com/office/officeart/2005/8/layout/vProcess5"/>
    <dgm:cxn modelId="{6DF35B51-4610-4241-A2E8-563C660262CE}" type="presParOf" srcId="{F44FD64D-1EF9-40CD-AE46-7FC9657501BA}" destId="{83EA7985-B21F-4B8A-ABA9-A111440795FB}" srcOrd="7" destOrd="0" presId="urn:microsoft.com/office/officeart/2005/8/layout/vProcess5"/>
    <dgm:cxn modelId="{B07E1F57-0DAD-4DA7-9DB3-3708AE3BD52B}" type="presParOf" srcId="{F44FD64D-1EF9-40CD-AE46-7FC9657501BA}" destId="{EC30173F-A871-4636-B887-1FA0C3E574E7}" srcOrd="8" destOrd="0" presId="urn:microsoft.com/office/officeart/2005/8/layout/vProcess5"/>
    <dgm:cxn modelId="{D92746C2-9ED8-476F-B287-8F220CC20A7C}" type="presParOf" srcId="{F44FD64D-1EF9-40CD-AE46-7FC9657501BA}" destId="{73BF56AF-88D3-48A9-8EBE-4890F47C4250}" srcOrd="9" destOrd="0" presId="urn:microsoft.com/office/officeart/2005/8/layout/vProcess5"/>
    <dgm:cxn modelId="{297A7102-DEB4-49AB-B247-91D402BF48D8}" type="presParOf" srcId="{F44FD64D-1EF9-40CD-AE46-7FC9657501BA}" destId="{8796616D-B61D-4DAF-8E93-C27F4E37CA68}" srcOrd="10" destOrd="0" presId="urn:microsoft.com/office/officeart/2005/8/layout/vProcess5"/>
    <dgm:cxn modelId="{8E0CA76B-E6A7-4CB7-848C-08436490AB94}" type="presParOf" srcId="{F44FD64D-1EF9-40CD-AE46-7FC9657501BA}" destId="{EF3B6208-58C1-4DB9-AA37-8E70BF838F9C}" srcOrd="11" destOrd="0" presId="urn:microsoft.com/office/officeart/2005/8/layout/vProcess5"/>
    <dgm:cxn modelId="{E4333B4E-65E0-4B9C-AD37-FDC6BBC90814}" type="presParOf" srcId="{F44FD64D-1EF9-40CD-AE46-7FC9657501BA}" destId="{3D068C62-DC08-4ECE-9245-846EC601DEBC}" srcOrd="12" destOrd="0" presId="urn:microsoft.com/office/officeart/2005/8/layout/vProcess5"/>
    <dgm:cxn modelId="{2B409BCB-084B-4A32-9B32-B315D60E7768}" type="presParOf" srcId="{F44FD64D-1EF9-40CD-AE46-7FC9657501BA}" destId="{F62E5662-76BC-487F-A94B-B1B94CDC9BD3}" srcOrd="13" destOrd="0" presId="urn:microsoft.com/office/officeart/2005/8/layout/vProcess5"/>
    <dgm:cxn modelId="{0CD3E584-3FA7-4D83-89C0-E99243AD78FC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/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A1482E-3511-45DB-A659-344E1E655BB2}" type="presOf" srcId="{CC04FE54-CF2E-4925-9EA9-27865275EFF8}" destId="{EF3B6208-58C1-4DB9-AA37-8E70BF838F9C}" srcOrd="1" destOrd="0" presId="urn:microsoft.com/office/officeart/2005/8/layout/vProcess5"/>
    <dgm:cxn modelId="{82625777-92E4-4972-8AB8-E36F5242BF3C}" type="presOf" srcId="{CC04FE54-CF2E-4925-9EA9-27865275EFF8}" destId="{25F9CC22-FA00-4FC5-8B6F-37319A406C1A}" srcOrd="0" destOrd="0" presId="urn:microsoft.com/office/officeart/2005/8/layout/vProcess5"/>
    <dgm:cxn modelId="{77894618-E97A-4FEC-A12D-0B161F0BB462}" type="presOf" srcId="{3146B1BA-A6E0-4BF9-A842-79416031E1E9}" destId="{5D2305CD-6475-4D01-BF58-A327DF2408A6}" srcOrd="0" destOrd="0" presId="urn:microsoft.com/office/officeart/2005/8/layout/vProcess5"/>
    <dgm:cxn modelId="{0CD2D4AD-B685-4FED-A42D-FB33B71CE9D6}" type="presOf" srcId="{92975EF6-8232-48CC-91E8-E7A19510E656}" destId="{E8F78176-A39C-46DA-9A3B-AF03DFCD792B}" srcOrd="0" destOrd="0" presId="urn:microsoft.com/office/officeart/2005/8/layout/vProcess5"/>
    <dgm:cxn modelId="{80BE86A9-2EE1-4A79-86C6-9AB0B52EAF95}" type="presOf" srcId="{6C7AC992-2660-4E81-B7AD-1B10BB8C2DB2}" destId="{3D068C62-DC08-4ECE-9245-846EC601DEBC}" srcOrd="1" destOrd="0" presId="urn:microsoft.com/office/officeart/2005/8/layout/vProcess5"/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03C4060B-E3C1-4846-9146-E4D81DCBCD4B}" type="presOf" srcId="{E9C4E5D9-8D25-43B1-AF52-056A5D323675}" destId="{EC30173F-A871-4636-B887-1FA0C3E574E7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5BF76E13-228A-4539-961C-7D2965C16C3C}" type="presOf" srcId="{BE7CE7F9-01A8-4CD1-8BA7-EB95AA1A9F71}" destId="{F49629B1-0BFE-4717-810D-5009A462C085}" srcOrd="0" destOrd="0" presId="urn:microsoft.com/office/officeart/2005/8/layout/vProcess5"/>
    <dgm:cxn modelId="{D55B3D54-6885-4CAB-B38B-77F3F763CE6C}" type="presOf" srcId="{BB641ABC-29E9-4C51-8AAF-9268314DA1A8}" destId="{8796616D-B61D-4DAF-8E93-C27F4E37CA68}" srcOrd="1" destOrd="0" presId="urn:microsoft.com/office/officeart/2005/8/layout/vProcess5"/>
    <dgm:cxn modelId="{3AF2EFA4-337E-4570-91EF-E124C4403395}" type="presOf" srcId="{6C7AC992-2660-4E81-B7AD-1B10BB8C2DB2}" destId="{00CA9D4C-C11D-49F1-8AB3-00AA7E6051C8}" srcOrd="0" destOrd="0" presId="urn:microsoft.com/office/officeart/2005/8/layout/vProcess5"/>
    <dgm:cxn modelId="{6493AE9E-7448-41AD-86BE-3F9207A5DC66}" type="presOf" srcId="{BB641ABC-29E9-4C51-8AAF-9268314DA1A8}" destId="{F11E1808-3BD7-4055-8D6E-95294496790C}" srcOrd="0" destOrd="0" presId="urn:microsoft.com/office/officeart/2005/8/layout/vProcess5"/>
    <dgm:cxn modelId="{0F4A56B8-899C-4E6B-9FCD-1F0C0C9156C5}" type="presOf" srcId="{FD0E3EBA-7D5A-4976-A3A8-89A1CB5B00F4}" destId="{83EA7985-B21F-4B8A-ABA9-A111440795FB}" srcOrd="0" destOrd="0" presId="urn:microsoft.com/office/officeart/2005/8/layout/vProcess5"/>
    <dgm:cxn modelId="{6AFD5BEE-C147-4DB3-BFE1-D82E48A5C59F}" type="presOf" srcId="{92BC6FED-20C9-4447-889A-E55CBD53F070}" destId="{F44FD64D-1EF9-40CD-AE46-7FC9657501BA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2761AE88-3D6F-4AF8-8396-0A887BA8D0E5}" type="presOf" srcId="{92975EF6-8232-48CC-91E8-E7A19510E656}" destId="{B01EE6E6-EBC6-45D3-8CEE-17EF6DDEA31D}" srcOrd="1" destOrd="0" presId="urn:microsoft.com/office/officeart/2005/8/layout/vProcess5"/>
    <dgm:cxn modelId="{0C54AC90-B390-4F6E-AAC4-C3C8D1AA5254}" type="presOf" srcId="{B904D5ED-5C97-4DF9-B667-5D4003147F43}" destId="{73BF56AF-88D3-48A9-8EBE-4890F47C4250}" srcOrd="0" destOrd="0" presId="urn:microsoft.com/office/officeart/2005/8/layout/vProcess5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54C9B6D3-B025-4957-827D-97D6EB7C20BE}" type="presOf" srcId="{BE7CE7F9-01A8-4CD1-8BA7-EB95AA1A9F71}" destId="{F62E5662-76BC-487F-A94B-B1B94CDC9BD3}" srcOrd="1" destOrd="0" presId="urn:microsoft.com/office/officeart/2005/8/layout/vProcess5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6F9BB1EE-E56D-4D9D-831E-2D890D7AF33C}" type="presParOf" srcId="{F44FD64D-1EF9-40CD-AE46-7FC9657501BA}" destId="{A05BAE02-FE7B-4246-A234-0336458BEDC0}" srcOrd="0" destOrd="0" presId="urn:microsoft.com/office/officeart/2005/8/layout/vProcess5"/>
    <dgm:cxn modelId="{ECBD1738-C458-46BE-8E6C-31F847BEC246}" type="presParOf" srcId="{F44FD64D-1EF9-40CD-AE46-7FC9657501BA}" destId="{F11E1808-3BD7-4055-8D6E-95294496790C}" srcOrd="1" destOrd="0" presId="urn:microsoft.com/office/officeart/2005/8/layout/vProcess5"/>
    <dgm:cxn modelId="{DD58BC4D-96CF-40B9-93DA-4C9E2C5151F0}" type="presParOf" srcId="{F44FD64D-1EF9-40CD-AE46-7FC9657501BA}" destId="{25F9CC22-FA00-4FC5-8B6F-37319A406C1A}" srcOrd="2" destOrd="0" presId="urn:microsoft.com/office/officeart/2005/8/layout/vProcess5"/>
    <dgm:cxn modelId="{B1A47DB9-A189-4AFF-B020-4BECB3C8B56B}" type="presParOf" srcId="{F44FD64D-1EF9-40CD-AE46-7FC9657501BA}" destId="{00CA9D4C-C11D-49F1-8AB3-00AA7E6051C8}" srcOrd="3" destOrd="0" presId="urn:microsoft.com/office/officeart/2005/8/layout/vProcess5"/>
    <dgm:cxn modelId="{715CE554-E9A2-4648-84FE-BF98606C8298}" type="presParOf" srcId="{F44FD64D-1EF9-40CD-AE46-7FC9657501BA}" destId="{F49629B1-0BFE-4717-810D-5009A462C085}" srcOrd="4" destOrd="0" presId="urn:microsoft.com/office/officeart/2005/8/layout/vProcess5"/>
    <dgm:cxn modelId="{D0254215-8D69-49FF-B6F4-48AC21FDC09D}" type="presParOf" srcId="{F44FD64D-1EF9-40CD-AE46-7FC9657501BA}" destId="{E8F78176-A39C-46DA-9A3B-AF03DFCD792B}" srcOrd="5" destOrd="0" presId="urn:microsoft.com/office/officeart/2005/8/layout/vProcess5"/>
    <dgm:cxn modelId="{542F32B7-4F9B-4A6B-B7DB-E1934526F9E8}" type="presParOf" srcId="{F44FD64D-1EF9-40CD-AE46-7FC9657501BA}" destId="{5D2305CD-6475-4D01-BF58-A327DF2408A6}" srcOrd="6" destOrd="0" presId="urn:microsoft.com/office/officeart/2005/8/layout/vProcess5"/>
    <dgm:cxn modelId="{37FCFB57-9A19-49C0-9ACB-95601E984B19}" type="presParOf" srcId="{F44FD64D-1EF9-40CD-AE46-7FC9657501BA}" destId="{83EA7985-B21F-4B8A-ABA9-A111440795FB}" srcOrd="7" destOrd="0" presId="urn:microsoft.com/office/officeart/2005/8/layout/vProcess5"/>
    <dgm:cxn modelId="{94C044B5-5697-4360-AF0B-2723B98ACCFE}" type="presParOf" srcId="{F44FD64D-1EF9-40CD-AE46-7FC9657501BA}" destId="{EC30173F-A871-4636-B887-1FA0C3E574E7}" srcOrd="8" destOrd="0" presId="urn:microsoft.com/office/officeart/2005/8/layout/vProcess5"/>
    <dgm:cxn modelId="{C818FEF3-F5F8-411F-9A3B-D2FF9C5C11AC}" type="presParOf" srcId="{F44FD64D-1EF9-40CD-AE46-7FC9657501BA}" destId="{73BF56AF-88D3-48A9-8EBE-4890F47C4250}" srcOrd="9" destOrd="0" presId="urn:microsoft.com/office/officeart/2005/8/layout/vProcess5"/>
    <dgm:cxn modelId="{C9D06B3E-27DB-4EB0-93FD-1289309C0DED}" type="presParOf" srcId="{F44FD64D-1EF9-40CD-AE46-7FC9657501BA}" destId="{8796616D-B61D-4DAF-8E93-C27F4E37CA68}" srcOrd="10" destOrd="0" presId="urn:microsoft.com/office/officeart/2005/8/layout/vProcess5"/>
    <dgm:cxn modelId="{15BBFBEE-2588-4E23-AB41-7BE0FEE77662}" type="presParOf" srcId="{F44FD64D-1EF9-40CD-AE46-7FC9657501BA}" destId="{EF3B6208-58C1-4DB9-AA37-8E70BF838F9C}" srcOrd="11" destOrd="0" presId="urn:microsoft.com/office/officeart/2005/8/layout/vProcess5"/>
    <dgm:cxn modelId="{99249EA4-F1F0-40BF-8C06-2116228C518A}" type="presParOf" srcId="{F44FD64D-1EF9-40CD-AE46-7FC9657501BA}" destId="{3D068C62-DC08-4ECE-9245-846EC601DEBC}" srcOrd="12" destOrd="0" presId="urn:microsoft.com/office/officeart/2005/8/layout/vProcess5"/>
    <dgm:cxn modelId="{AC812F57-0BCE-47E2-81E2-5C821444B308}" type="presParOf" srcId="{F44FD64D-1EF9-40CD-AE46-7FC9657501BA}" destId="{F62E5662-76BC-487F-A94B-B1B94CDC9BD3}" srcOrd="13" destOrd="0" presId="urn:microsoft.com/office/officeart/2005/8/layout/vProcess5"/>
    <dgm:cxn modelId="{56AE48B3-2AAD-4C55-A24A-72183C005393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BC6FED-20C9-4447-889A-E55CBD53F070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B641ABC-29E9-4C51-8AAF-9268314DA1A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Loading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56CDE377-A5E8-413A-9B0A-07B971CEB423}" type="parTrans" cxnId="{615BE51A-0231-4BA1-B9CB-4BC70BAF9389}">
      <dgm:prSet/>
      <dgm:spPr/>
      <dgm:t>
        <a:bodyPr/>
        <a:lstStyle/>
        <a:p>
          <a:endParaRPr lang="en-US"/>
        </a:p>
      </dgm:t>
    </dgm:pt>
    <dgm:pt modelId="{3146B1BA-A6E0-4BF9-A842-79416031E1E9}" type="sibTrans" cxnId="{615BE51A-0231-4BA1-B9CB-4BC70BAF9389}">
      <dgm:prSet/>
      <dgm:spPr/>
      <dgm:t>
        <a:bodyPr/>
        <a:lstStyle/>
        <a:p>
          <a:endParaRPr lang="en-US"/>
        </a:p>
      </dgm:t>
    </dgm:pt>
    <dgm:pt modelId="{CC04FE54-CF2E-4925-9EA9-27865275EFF8}">
      <dgm:prSet phldrT="[Text]" custT="1"/>
      <dgm:spPr/>
      <dgm:t>
        <a:bodyPr/>
        <a:lstStyle/>
        <a:p>
          <a:pPr algn="ctr"/>
          <a:r>
            <a:rPr lang="en-US" sz="4000" smtClean="0">
              <a:latin typeface="NewsGoth Cn BT" panose="020B0606020202030204" pitchFamily="34" charset="0"/>
            </a:rPr>
            <a:t>Data Cleansing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D22184EA-6711-40C8-9F5F-DB04514405F5}" type="parTrans" cxnId="{FE421ABD-9449-4CB1-A4ED-548F3BE0E465}">
      <dgm:prSet/>
      <dgm:spPr/>
      <dgm:t>
        <a:bodyPr/>
        <a:lstStyle/>
        <a:p>
          <a:endParaRPr lang="en-US"/>
        </a:p>
      </dgm:t>
    </dgm:pt>
    <dgm:pt modelId="{FD0E3EBA-7D5A-4976-A3A8-89A1CB5B00F4}" type="sibTrans" cxnId="{FE421ABD-9449-4CB1-A4ED-548F3BE0E465}">
      <dgm:prSet/>
      <dgm:spPr/>
      <dgm:t>
        <a:bodyPr/>
        <a:lstStyle/>
        <a:p>
          <a:endParaRPr lang="en-US"/>
        </a:p>
      </dgm:t>
    </dgm:pt>
    <dgm:pt modelId="{6C7AC992-2660-4E81-B7AD-1B10BB8C2DB2}">
      <dgm:prSet custT="1"/>
      <dgm:spPr/>
      <dgm:t>
        <a:bodyPr/>
        <a:lstStyle/>
        <a:p>
          <a:pPr algn="ctr"/>
          <a:r>
            <a:rPr lang="en-US" sz="3600" dirty="0" smtClean="0">
              <a:latin typeface="NewsGoth Cn BT" panose="020B0606020202030204" pitchFamily="34" charset="0"/>
            </a:rPr>
            <a:t>Data-Driven Analysis</a:t>
          </a:r>
          <a:endParaRPr lang="en-US" sz="3600" dirty="0">
            <a:latin typeface="NewsGoth Cn BT" panose="020B0606020202030204" pitchFamily="34" charset="0"/>
          </a:endParaRPr>
        </a:p>
      </dgm:t>
    </dgm:pt>
    <dgm:pt modelId="{33D8E11F-2706-4663-86BD-B4D2692984B0}" type="parTrans" cxnId="{FA3AA0DB-1F85-442C-9E2C-B3ABCB7AA5E2}">
      <dgm:prSet/>
      <dgm:spPr/>
      <dgm:t>
        <a:bodyPr/>
        <a:lstStyle/>
        <a:p>
          <a:endParaRPr lang="en-US"/>
        </a:p>
      </dgm:t>
    </dgm:pt>
    <dgm:pt modelId="{E9C4E5D9-8D25-43B1-AF52-056A5D323675}" type="sibTrans" cxnId="{FA3AA0DB-1F85-442C-9E2C-B3ABCB7AA5E2}">
      <dgm:prSet/>
      <dgm:spPr/>
      <dgm:t>
        <a:bodyPr/>
        <a:lstStyle/>
        <a:p>
          <a:endParaRPr lang="en-US"/>
        </a:p>
      </dgm:t>
    </dgm:pt>
    <dgm:pt modelId="{92975EF6-8232-48CC-91E8-E7A19510E656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4000" dirty="0" smtClean="0">
              <a:latin typeface="NewsGoth Cn BT" panose="020B0606020202030204" pitchFamily="34" charset="0"/>
            </a:rPr>
            <a:t>Visualizations</a:t>
          </a:r>
          <a:endParaRPr lang="en-US" sz="4000" dirty="0">
            <a:latin typeface="NewsGoth Cn BT" panose="020B0606020202030204" pitchFamily="34" charset="0"/>
          </a:endParaRPr>
        </a:p>
      </dgm:t>
    </dgm:pt>
    <dgm:pt modelId="{FCB84BC3-03D7-4411-8583-AA60781722CE}" type="parTrans" cxnId="{3F13DB1D-10B8-47EB-B41C-E05A2FE4AC40}">
      <dgm:prSet/>
      <dgm:spPr/>
      <dgm:t>
        <a:bodyPr/>
        <a:lstStyle/>
        <a:p>
          <a:endParaRPr lang="en-US"/>
        </a:p>
      </dgm:t>
    </dgm:pt>
    <dgm:pt modelId="{AF636AD2-6581-4949-88F1-8B7B7B9FE1FF}" type="sibTrans" cxnId="{3F13DB1D-10B8-47EB-B41C-E05A2FE4AC40}">
      <dgm:prSet/>
      <dgm:spPr/>
      <dgm:t>
        <a:bodyPr/>
        <a:lstStyle/>
        <a:p>
          <a:endParaRPr lang="en-US"/>
        </a:p>
      </dgm:t>
    </dgm:pt>
    <dgm:pt modelId="{BE7CE7F9-01A8-4CD1-8BA7-EB95AA1A9F71}">
      <dgm:prSet/>
      <dgm:spPr/>
      <dgm:t>
        <a:bodyPr/>
        <a:lstStyle/>
        <a:p>
          <a:r>
            <a:rPr lang="en-US" dirty="0" smtClean="0">
              <a:latin typeface="NewsGoth Cn BT" panose="020B0606020202030204" pitchFamily="34" charset="0"/>
            </a:rPr>
            <a:t>Analyst-Driven Analysis</a:t>
          </a:r>
          <a:endParaRPr lang="en-US" dirty="0">
            <a:latin typeface="NewsGoth Cn BT" panose="020B0606020202030204" pitchFamily="34" charset="0"/>
          </a:endParaRPr>
        </a:p>
      </dgm:t>
    </dgm:pt>
    <dgm:pt modelId="{106FDD95-7C38-4D77-A3A7-64D7F2CB3DCB}" type="parTrans" cxnId="{A1D4ED1F-93B2-4C6C-848B-E0535DE936F5}">
      <dgm:prSet/>
      <dgm:spPr/>
      <dgm:t>
        <a:bodyPr/>
        <a:lstStyle/>
        <a:p>
          <a:endParaRPr lang="en-US"/>
        </a:p>
      </dgm:t>
    </dgm:pt>
    <dgm:pt modelId="{B904D5ED-5C97-4DF9-B667-5D4003147F43}" type="sibTrans" cxnId="{A1D4ED1F-93B2-4C6C-848B-E0535DE936F5}">
      <dgm:prSet/>
      <dgm:spPr/>
      <dgm:t>
        <a:bodyPr/>
        <a:lstStyle/>
        <a:p>
          <a:endParaRPr lang="en-US"/>
        </a:p>
      </dgm:t>
    </dgm:pt>
    <dgm:pt modelId="{F44FD64D-1EF9-40CD-AE46-7FC9657501BA}" type="pres">
      <dgm:prSet presAssocID="{92BC6FED-20C9-4447-889A-E55CBD53F07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BAE02-FE7B-4246-A234-0336458BEDC0}" type="pres">
      <dgm:prSet presAssocID="{92BC6FED-20C9-4447-889A-E55CBD53F070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1E1808-3BD7-4055-8D6E-95294496790C}" type="pres">
      <dgm:prSet presAssocID="{92BC6FED-20C9-4447-889A-E55CBD53F07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9CC22-FA00-4FC5-8B6F-37319A406C1A}" type="pres">
      <dgm:prSet presAssocID="{92BC6FED-20C9-4447-889A-E55CBD53F07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A9D4C-C11D-49F1-8AB3-00AA7E6051C8}" type="pres">
      <dgm:prSet presAssocID="{92BC6FED-20C9-4447-889A-E55CBD53F07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29B1-0BFE-4717-810D-5009A462C085}" type="pres">
      <dgm:prSet presAssocID="{92BC6FED-20C9-4447-889A-E55CBD53F07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78176-A39C-46DA-9A3B-AF03DFCD792B}" type="pres">
      <dgm:prSet presAssocID="{92BC6FED-20C9-4447-889A-E55CBD53F07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305CD-6475-4D01-BF58-A327DF2408A6}" type="pres">
      <dgm:prSet presAssocID="{92BC6FED-20C9-4447-889A-E55CBD53F07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A7985-B21F-4B8A-ABA9-A111440795FB}" type="pres">
      <dgm:prSet presAssocID="{92BC6FED-20C9-4447-889A-E55CBD53F07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0173F-A871-4636-B887-1FA0C3E574E7}" type="pres">
      <dgm:prSet presAssocID="{92BC6FED-20C9-4447-889A-E55CBD53F07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56AF-88D3-48A9-8EBE-4890F47C4250}" type="pres">
      <dgm:prSet presAssocID="{92BC6FED-20C9-4447-889A-E55CBD53F07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616D-B61D-4DAF-8E93-C27F4E37CA68}" type="pres">
      <dgm:prSet presAssocID="{92BC6FED-20C9-4447-889A-E55CBD53F07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B6208-58C1-4DB9-AA37-8E70BF838F9C}" type="pres">
      <dgm:prSet presAssocID="{92BC6FED-20C9-4447-889A-E55CBD53F07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68C62-DC08-4ECE-9245-846EC601DEBC}" type="pres">
      <dgm:prSet presAssocID="{92BC6FED-20C9-4447-889A-E55CBD53F07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E5662-76BC-487F-A94B-B1B94CDC9BD3}" type="pres">
      <dgm:prSet presAssocID="{92BC6FED-20C9-4447-889A-E55CBD53F07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EE6E6-EBC6-45D3-8CEE-17EF6DDEA31D}" type="pres">
      <dgm:prSet presAssocID="{92BC6FED-20C9-4447-889A-E55CBD53F07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421ABD-9449-4CB1-A4ED-548F3BE0E465}" srcId="{92BC6FED-20C9-4447-889A-E55CBD53F070}" destId="{CC04FE54-CF2E-4925-9EA9-27865275EFF8}" srcOrd="1" destOrd="0" parTransId="{D22184EA-6711-40C8-9F5F-DB04514405F5}" sibTransId="{FD0E3EBA-7D5A-4976-A3A8-89A1CB5B00F4}"/>
    <dgm:cxn modelId="{58984CA6-544D-4D09-8DA7-A88A1FAE0FDB}" type="presOf" srcId="{92975EF6-8232-48CC-91E8-E7A19510E656}" destId="{B01EE6E6-EBC6-45D3-8CEE-17EF6DDEA31D}" srcOrd="1" destOrd="0" presId="urn:microsoft.com/office/officeart/2005/8/layout/vProcess5"/>
    <dgm:cxn modelId="{A90B5870-9A66-4425-B174-CD27812F44CC}" type="presOf" srcId="{CC04FE54-CF2E-4925-9EA9-27865275EFF8}" destId="{25F9CC22-FA00-4FC5-8B6F-37319A406C1A}" srcOrd="0" destOrd="0" presId="urn:microsoft.com/office/officeart/2005/8/layout/vProcess5"/>
    <dgm:cxn modelId="{DF286D81-28A9-46C2-8827-30F4CDCABDF7}" type="presOf" srcId="{92975EF6-8232-48CC-91E8-E7A19510E656}" destId="{E8F78176-A39C-46DA-9A3B-AF03DFCD792B}" srcOrd="0" destOrd="0" presId="urn:microsoft.com/office/officeart/2005/8/layout/vProcess5"/>
    <dgm:cxn modelId="{8B69D63A-C9FF-4967-8C77-3236D321BF89}" type="presOf" srcId="{E9C4E5D9-8D25-43B1-AF52-056A5D323675}" destId="{EC30173F-A871-4636-B887-1FA0C3E574E7}" srcOrd="0" destOrd="0" presId="urn:microsoft.com/office/officeart/2005/8/layout/vProcess5"/>
    <dgm:cxn modelId="{615BE51A-0231-4BA1-B9CB-4BC70BAF9389}" srcId="{92BC6FED-20C9-4447-889A-E55CBD53F070}" destId="{BB641ABC-29E9-4C51-8AAF-9268314DA1A8}" srcOrd="0" destOrd="0" parTransId="{56CDE377-A5E8-413A-9B0A-07B971CEB423}" sibTransId="{3146B1BA-A6E0-4BF9-A842-79416031E1E9}"/>
    <dgm:cxn modelId="{19716EF3-FE1E-4094-ABD7-EDB75BC845E5}" type="presOf" srcId="{3146B1BA-A6E0-4BF9-A842-79416031E1E9}" destId="{5D2305CD-6475-4D01-BF58-A327DF2408A6}" srcOrd="0" destOrd="0" presId="urn:microsoft.com/office/officeart/2005/8/layout/vProcess5"/>
    <dgm:cxn modelId="{484265E8-96E7-4A2A-84E2-B5C5CE87A5E8}" type="presOf" srcId="{92BC6FED-20C9-4447-889A-E55CBD53F070}" destId="{F44FD64D-1EF9-40CD-AE46-7FC9657501BA}" srcOrd="0" destOrd="0" presId="urn:microsoft.com/office/officeart/2005/8/layout/vProcess5"/>
    <dgm:cxn modelId="{A1D4ED1F-93B2-4C6C-848B-E0535DE936F5}" srcId="{92BC6FED-20C9-4447-889A-E55CBD53F070}" destId="{BE7CE7F9-01A8-4CD1-8BA7-EB95AA1A9F71}" srcOrd="3" destOrd="0" parTransId="{106FDD95-7C38-4D77-A3A7-64D7F2CB3DCB}" sibTransId="{B904D5ED-5C97-4DF9-B667-5D4003147F43}"/>
    <dgm:cxn modelId="{18381219-D8EC-4B1F-97F4-32DFE2F5A705}" type="presOf" srcId="{FD0E3EBA-7D5A-4976-A3A8-89A1CB5B00F4}" destId="{83EA7985-B21F-4B8A-ABA9-A111440795FB}" srcOrd="0" destOrd="0" presId="urn:microsoft.com/office/officeart/2005/8/layout/vProcess5"/>
    <dgm:cxn modelId="{3F13DB1D-10B8-47EB-B41C-E05A2FE4AC40}" srcId="{92BC6FED-20C9-4447-889A-E55CBD53F070}" destId="{92975EF6-8232-48CC-91E8-E7A19510E656}" srcOrd="4" destOrd="0" parTransId="{FCB84BC3-03D7-4411-8583-AA60781722CE}" sibTransId="{AF636AD2-6581-4949-88F1-8B7B7B9FE1FF}"/>
    <dgm:cxn modelId="{FA3AA0DB-1F85-442C-9E2C-B3ABCB7AA5E2}" srcId="{92BC6FED-20C9-4447-889A-E55CBD53F070}" destId="{6C7AC992-2660-4E81-B7AD-1B10BB8C2DB2}" srcOrd="2" destOrd="0" parTransId="{33D8E11F-2706-4663-86BD-B4D2692984B0}" sibTransId="{E9C4E5D9-8D25-43B1-AF52-056A5D323675}"/>
    <dgm:cxn modelId="{7D749932-88A7-4287-BA9B-39880E0137AC}" type="presOf" srcId="{BE7CE7F9-01A8-4CD1-8BA7-EB95AA1A9F71}" destId="{F62E5662-76BC-487F-A94B-B1B94CDC9BD3}" srcOrd="1" destOrd="0" presId="urn:microsoft.com/office/officeart/2005/8/layout/vProcess5"/>
    <dgm:cxn modelId="{1D567B1E-53FC-419B-9BD4-A7BBDB000568}" type="presOf" srcId="{B904D5ED-5C97-4DF9-B667-5D4003147F43}" destId="{73BF56AF-88D3-48A9-8EBE-4890F47C4250}" srcOrd="0" destOrd="0" presId="urn:microsoft.com/office/officeart/2005/8/layout/vProcess5"/>
    <dgm:cxn modelId="{6F6CBD00-DB1B-4BA5-9A89-826F4A501E7F}" type="presOf" srcId="{CC04FE54-CF2E-4925-9EA9-27865275EFF8}" destId="{EF3B6208-58C1-4DB9-AA37-8E70BF838F9C}" srcOrd="1" destOrd="0" presId="urn:microsoft.com/office/officeart/2005/8/layout/vProcess5"/>
    <dgm:cxn modelId="{27EE6B74-D794-4FB1-B4CC-D38A847EE5B9}" type="presOf" srcId="{6C7AC992-2660-4E81-B7AD-1B10BB8C2DB2}" destId="{3D068C62-DC08-4ECE-9245-846EC601DEBC}" srcOrd="1" destOrd="0" presId="urn:microsoft.com/office/officeart/2005/8/layout/vProcess5"/>
    <dgm:cxn modelId="{F4A54FBF-81EF-4A57-8162-18FDBCFCD29D}" type="presOf" srcId="{BE7CE7F9-01A8-4CD1-8BA7-EB95AA1A9F71}" destId="{F49629B1-0BFE-4717-810D-5009A462C085}" srcOrd="0" destOrd="0" presId="urn:microsoft.com/office/officeart/2005/8/layout/vProcess5"/>
    <dgm:cxn modelId="{38EB1564-120D-4B4C-81BF-5D33E4A4B17B}" type="presOf" srcId="{BB641ABC-29E9-4C51-8AAF-9268314DA1A8}" destId="{F11E1808-3BD7-4055-8D6E-95294496790C}" srcOrd="0" destOrd="0" presId="urn:microsoft.com/office/officeart/2005/8/layout/vProcess5"/>
    <dgm:cxn modelId="{3459B1C4-18CC-42C3-8F43-692995E3DD5D}" type="presOf" srcId="{BB641ABC-29E9-4C51-8AAF-9268314DA1A8}" destId="{8796616D-B61D-4DAF-8E93-C27F4E37CA68}" srcOrd="1" destOrd="0" presId="urn:microsoft.com/office/officeart/2005/8/layout/vProcess5"/>
    <dgm:cxn modelId="{5B95445F-253A-49B2-952F-A1ED6EC5EC31}" type="presOf" srcId="{6C7AC992-2660-4E81-B7AD-1B10BB8C2DB2}" destId="{00CA9D4C-C11D-49F1-8AB3-00AA7E6051C8}" srcOrd="0" destOrd="0" presId="urn:microsoft.com/office/officeart/2005/8/layout/vProcess5"/>
    <dgm:cxn modelId="{E3DB9EC6-6605-4741-A52B-8673977ACFB2}" type="presParOf" srcId="{F44FD64D-1EF9-40CD-AE46-7FC9657501BA}" destId="{A05BAE02-FE7B-4246-A234-0336458BEDC0}" srcOrd="0" destOrd="0" presId="urn:microsoft.com/office/officeart/2005/8/layout/vProcess5"/>
    <dgm:cxn modelId="{C07CF6A5-2241-4951-A01D-25CA41B7447F}" type="presParOf" srcId="{F44FD64D-1EF9-40CD-AE46-7FC9657501BA}" destId="{F11E1808-3BD7-4055-8D6E-95294496790C}" srcOrd="1" destOrd="0" presId="urn:microsoft.com/office/officeart/2005/8/layout/vProcess5"/>
    <dgm:cxn modelId="{375B6863-D4DD-4781-AFE7-C993E8D42597}" type="presParOf" srcId="{F44FD64D-1EF9-40CD-AE46-7FC9657501BA}" destId="{25F9CC22-FA00-4FC5-8B6F-37319A406C1A}" srcOrd="2" destOrd="0" presId="urn:microsoft.com/office/officeart/2005/8/layout/vProcess5"/>
    <dgm:cxn modelId="{E038FE4D-0642-4B96-ADAC-D7D856E854A3}" type="presParOf" srcId="{F44FD64D-1EF9-40CD-AE46-7FC9657501BA}" destId="{00CA9D4C-C11D-49F1-8AB3-00AA7E6051C8}" srcOrd="3" destOrd="0" presId="urn:microsoft.com/office/officeart/2005/8/layout/vProcess5"/>
    <dgm:cxn modelId="{59B1CC43-676A-4927-930B-C83967BB4BAE}" type="presParOf" srcId="{F44FD64D-1EF9-40CD-AE46-7FC9657501BA}" destId="{F49629B1-0BFE-4717-810D-5009A462C085}" srcOrd="4" destOrd="0" presId="urn:microsoft.com/office/officeart/2005/8/layout/vProcess5"/>
    <dgm:cxn modelId="{C996FE89-BCA3-45C1-B7DD-8B5223A6A2EE}" type="presParOf" srcId="{F44FD64D-1EF9-40CD-AE46-7FC9657501BA}" destId="{E8F78176-A39C-46DA-9A3B-AF03DFCD792B}" srcOrd="5" destOrd="0" presId="urn:microsoft.com/office/officeart/2005/8/layout/vProcess5"/>
    <dgm:cxn modelId="{06CAD0B7-5777-4504-92DE-036725A6E504}" type="presParOf" srcId="{F44FD64D-1EF9-40CD-AE46-7FC9657501BA}" destId="{5D2305CD-6475-4D01-BF58-A327DF2408A6}" srcOrd="6" destOrd="0" presId="urn:microsoft.com/office/officeart/2005/8/layout/vProcess5"/>
    <dgm:cxn modelId="{9B85E385-64D7-4265-BC2F-67029ECBC9E3}" type="presParOf" srcId="{F44FD64D-1EF9-40CD-AE46-7FC9657501BA}" destId="{83EA7985-B21F-4B8A-ABA9-A111440795FB}" srcOrd="7" destOrd="0" presId="urn:microsoft.com/office/officeart/2005/8/layout/vProcess5"/>
    <dgm:cxn modelId="{D177D1C4-2E1D-4CE2-89A4-2E64C08A2BE0}" type="presParOf" srcId="{F44FD64D-1EF9-40CD-AE46-7FC9657501BA}" destId="{EC30173F-A871-4636-B887-1FA0C3E574E7}" srcOrd="8" destOrd="0" presId="urn:microsoft.com/office/officeart/2005/8/layout/vProcess5"/>
    <dgm:cxn modelId="{9082ACDE-962F-4374-830F-23CDD6967205}" type="presParOf" srcId="{F44FD64D-1EF9-40CD-AE46-7FC9657501BA}" destId="{73BF56AF-88D3-48A9-8EBE-4890F47C4250}" srcOrd="9" destOrd="0" presId="urn:microsoft.com/office/officeart/2005/8/layout/vProcess5"/>
    <dgm:cxn modelId="{AC8AF66C-3433-4A8C-A21F-5573753E9657}" type="presParOf" srcId="{F44FD64D-1EF9-40CD-AE46-7FC9657501BA}" destId="{8796616D-B61D-4DAF-8E93-C27F4E37CA68}" srcOrd="10" destOrd="0" presId="urn:microsoft.com/office/officeart/2005/8/layout/vProcess5"/>
    <dgm:cxn modelId="{47168A15-E764-4FFC-AFE9-D9CE3DFA6190}" type="presParOf" srcId="{F44FD64D-1EF9-40CD-AE46-7FC9657501BA}" destId="{EF3B6208-58C1-4DB9-AA37-8E70BF838F9C}" srcOrd="11" destOrd="0" presId="urn:microsoft.com/office/officeart/2005/8/layout/vProcess5"/>
    <dgm:cxn modelId="{3074A0FA-C5A5-45E7-98C7-30EA39F12667}" type="presParOf" srcId="{F44FD64D-1EF9-40CD-AE46-7FC9657501BA}" destId="{3D068C62-DC08-4ECE-9245-846EC601DEBC}" srcOrd="12" destOrd="0" presId="urn:microsoft.com/office/officeart/2005/8/layout/vProcess5"/>
    <dgm:cxn modelId="{E9F72CDC-B771-4C6B-A5CC-73CB3B3FA6AF}" type="presParOf" srcId="{F44FD64D-1EF9-40CD-AE46-7FC9657501BA}" destId="{F62E5662-76BC-487F-A94B-B1B94CDC9BD3}" srcOrd="13" destOrd="0" presId="urn:microsoft.com/office/officeart/2005/8/layout/vProcess5"/>
    <dgm:cxn modelId="{09505204-E2F2-4625-BF18-137B474E08F1}" type="presParOf" srcId="{F44FD64D-1EF9-40CD-AE46-7FC9657501BA}" destId="{B01EE6E6-EBC6-45D3-8CEE-17EF6DDEA3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E1808-3BD7-4055-8D6E-95294496790C}">
      <dsp:nvSpPr>
        <dsp:cNvPr id="0" name=""/>
        <dsp:cNvSpPr/>
      </dsp:nvSpPr>
      <dsp:spPr>
        <a:xfrm>
          <a:off x="0" y="0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Loading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26656" y="26656"/>
        <a:ext cx="4038243" cy="856776"/>
      </dsp:txXfrm>
    </dsp:sp>
    <dsp:sp modelId="{25F9CC22-FA00-4FC5-8B6F-37319A406C1A}">
      <dsp:nvSpPr>
        <dsp:cNvPr id="0" name=""/>
        <dsp:cNvSpPr/>
      </dsp:nvSpPr>
      <dsp:spPr>
        <a:xfrm>
          <a:off x="382844" y="1036489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Cleansing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409500" y="1063145"/>
        <a:ext cx="4099067" cy="856776"/>
      </dsp:txXfrm>
    </dsp:sp>
    <dsp:sp modelId="{00CA9D4C-C11D-49F1-8AB3-00AA7E6051C8}">
      <dsp:nvSpPr>
        <dsp:cNvPr id="0" name=""/>
        <dsp:cNvSpPr/>
      </dsp:nvSpPr>
      <dsp:spPr>
        <a:xfrm>
          <a:off x="765688" y="2072978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ewsGoth Cn BT" panose="020B0606020202030204" pitchFamily="34" charset="0"/>
            </a:rPr>
            <a:t>Data-Driven Analysis</a:t>
          </a:r>
          <a:endParaRPr lang="en-US" sz="3600" kern="1200" dirty="0">
            <a:latin typeface="NewsGoth Cn BT" panose="020B0606020202030204" pitchFamily="34" charset="0"/>
          </a:endParaRPr>
        </a:p>
      </dsp:txBody>
      <dsp:txXfrm>
        <a:off x="792344" y="2099634"/>
        <a:ext cx="4099067" cy="856776"/>
      </dsp:txXfrm>
    </dsp:sp>
    <dsp:sp modelId="{F49629B1-0BFE-4717-810D-5009A462C085}">
      <dsp:nvSpPr>
        <dsp:cNvPr id="0" name=""/>
        <dsp:cNvSpPr/>
      </dsp:nvSpPr>
      <dsp:spPr>
        <a:xfrm>
          <a:off x="1148532" y="3109467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NewsGoth Cn BT" panose="020B0606020202030204" pitchFamily="34" charset="0"/>
            </a:rPr>
            <a:t>Analyst-Driven Analysis</a:t>
          </a:r>
          <a:endParaRPr lang="en-US" sz="3800" kern="1200" dirty="0">
            <a:latin typeface="NewsGoth Cn BT" panose="020B0606020202030204" pitchFamily="34" charset="0"/>
          </a:endParaRPr>
        </a:p>
      </dsp:txBody>
      <dsp:txXfrm>
        <a:off x="1175188" y="3136123"/>
        <a:ext cx="4099067" cy="856776"/>
      </dsp:txXfrm>
    </dsp:sp>
    <dsp:sp modelId="{E8F78176-A39C-46DA-9A3B-AF03DFCD792B}">
      <dsp:nvSpPr>
        <dsp:cNvPr id="0" name=""/>
        <dsp:cNvSpPr/>
      </dsp:nvSpPr>
      <dsp:spPr>
        <a:xfrm>
          <a:off x="1531376" y="4145956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NewsGoth Cn BT" panose="020B0606020202030204" pitchFamily="34" charset="0"/>
            </a:rPr>
            <a:t>Visualizations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1558032" y="4172612"/>
        <a:ext cx="4099067" cy="856776"/>
      </dsp:txXfrm>
    </dsp:sp>
    <dsp:sp modelId="{5D2305CD-6475-4D01-BF58-A327DF2408A6}">
      <dsp:nvSpPr>
        <dsp:cNvPr id="0" name=""/>
        <dsp:cNvSpPr/>
      </dsp:nvSpPr>
      <dsp:spPr>
        <a:xfrm>
          <a:off x="4535223" y="66486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668323" y="664869"/>
        <a:ext cx="325357" cy="445147"/>
      </dsp:txXfrm>
    </dsp:sp>
    <dsp:sp modelId="{83EA7985-B21F-4B8A-ABA9-A111440795FB}">
      <dsp:nvSpPr>
        <dsp:cNvPr id="0" name=""/>
        <dsp:cNvSpPr/>
      </dsp:nvSpPr>
      <dsp:spPr>
        <a:xfrm>
          <a:off x="4918067" y="170135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051167" y="1701359"/>
        <a:ext cx="325357" cy="445147"/>
      </dsp:txXfrm>
    </dsp:sp>
    <dsp:sp modelId="{EC30173F-A871-4636-B887-1FA0C3E574E7}">
      <dsp:nvSpPr>
        <dsp:cNvPr id="0" name=""/>
        <dsp:cNvSpPr/>
      </dsp:nvSpPr>
      <dsp:spPr>
        <a:xfrm>
          <a:off x="5300911" y="2722680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434011" y="2722680"/>
        <a:ext cx="325357" cy="445147"/>
      </dsp:txXfrm>
    </dsp:sp>
    <dsp:sp modelId="{73BF56AF-88D3-48A9-8EBE-4890F47C4250}">
      <dsp:nvSpPr>
        <dsp:cNvPr id="0" name=""/>
        <dsp:cNvSpPr/>
      </dsp:nvSpPr>
      <dsp:spPr>
        <a:xfrm>
          <a:off x="5683755" y="3769281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816855" y="3769281"/>
        <a:ext cx="325357" cy="4451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E1808-3BD7-4055-8D6E-95294496790C}">
      <dsp:nvSpPr>
        <dsp:cNvPr id="0" name=""/>
        <dsp:cNvSpPr/>
      </dsp:nvSpPr>
      <dsp:spPr>
        <a:xfrm>
          <a:off x="0" y="0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Loading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26656" y="26656"/>
        <a:ext cx="4038243" cy="856776"/>
      </dsp:txXfrm>
    </dsp:sp>
    <dsp:sp modelId="{25F9CC22-FA00-4FC5-8B6F-37319A406C1A}">
      <dsp:nvSpPr>
        <dsp:cNvPr id="0" name=""/>
        <dsp:cNvSpPr/>
      </dsp:nvSpPr>
      <dsp:spPr>
        <a:xfrm>
          <a:off x="382844" y="1036489"/>
          <a:ext cx="5126780" cy="91008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Cleansing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409500" y="1063145"/>
        <a:ext cx="4099067" cy="856776"/>
      </dsp:txXfrm>
    </dsp:sp>
    <dsp:sp modelId="{00CA9D4C-C11D-49F1-8AB3-00AA7E6051C8}">
      <dsp:nvSpPr>
        <dsp:cNvPr id="0" name=""/>
        <dsp:cNvSpPr/>
      </dsp:nvSpPr>
      <dsp:spPr>
        <a:xfrm>
          <a:off x="765688" y="2072978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ewsGoth Cn BT" panose="020B0606020202030204" pitchFamily="34" charset="0"/>
            </a:rPr>
            <a:t>Data-Driven Analysis</a:t>
          </a:r>
          <a:endParaRPr lang="en-US" sz="3600" kern="1200" dirty="0">
            <a:latin typeface="NewsGoth Cn BT" panose="020B0606020202030204" pitchFamily="34" charset="0"/>
          </a:endParaRPr>
        </a:p>
      </dsp:txBody>
      <dsp:txXfrm>
        <a:off x="792344" y="2099634"/>
        <a:ext cx="4099067" cy="856776"/>
      </dsp:txXfrm>
    </dsp:sp>
    <dsp:sp modelId="{F49629B1-0BFE-4717-810D-5009A462C085}">
      <dsp:nvSpPr>
        <dsp:cNvPr id="0" name=""/>
        <dsp:cNvSpPr/>
      </dsp:nvSpPr>
      <dsp:spPr>
        <a:xfrm>
          <a:off x="1148532" y="3109467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NewsGoth Cn BT" panose="020B0606020202030204" pitchFamily="34" charset="0"/>
            </a:rPr>
            <a:t>Analyst-Driven Analysis</a:t>
          </a:r>
          <a:endParaRPr lang="en-US" sz="3800" kern="1200" dirty="0">
            <a:latin typeface="NewsGoth Cn BT" panose="020B0606020202030204" pitchFamily="34" charset="0"/>
          </a:endParaRPr>
        </a:p>
      </dsp:txBody>
      <dsp:txXfrm>
        <a:off x="1175188" y="3136123"/>
        <a:ext cx="4099067" cy="856776"/>
      </dsp:txXfrm>
    </dsp:sp>
    <dsp:sp modelId="{E8F78176-A39C-46DA-9A3B-AF03DFCD792B}">
      <dsp:nvSpPr>
        <dsp:cNvPr id="0" name=""/>
        <dsp:cNvSpPr/>
      </dsp:nvSpPr>
      <dsp:spPr>
        <a:xfrm>
          <a:off x="1531376" y="4145956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NewsGoth Cn BT" panose="020B0606020202030204" pitchFamily="34" charset="0"/>
            </a:rPr>
            <a:t>Visualizations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1558032" y="4172612"/>
        <a:ext cx="4099067" cy="856776"/>
      </dsp:txXfrm>
    </dsp:sp>
    <dsp:sp modelId="{5D2305CD-6475-4D01-BF58-A327DF2408A6}">
      <dsp:nvSpPr>
        <dsp:cNvPr id="0" name=""/>
        <dsp:cNvSpPr/>
      </dsp:nvSpPr>
      <dsp:spPr>
        <a:xfrm>
          <a:off x="4535223" y="66486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668323" y="664869"/>
        <a:ext cx="325357" cy="445147"/>
      </dsp:txXfrm>
    </dsp:sp>
    <dsp:sp modelId="{83EA7985-B21F-4B8A-ABA9-A111440795FB}">
      <dsp:nvSpPr>
        <dsp:cNvPr id="0" name=""/>
        <dsp:cNvSpPr/>
      </dsp:nvSpPr>
      <dsp:spPr>
        <a:xfrm>
          <a:off x="4918067" y="170135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051167" y="1701359"/>
        <a:ext cx="325357" cy="445147"/>
      </dsp:txXfrm>
    </dsp:sp>
    <dsp:sp modelId="{EC30173F-A871-4636-B887-1FA0C3E574E7}">
      <dsp:nvSpPr>
        <dsp:cNvPr id="0" name=""/>
        <dsp:cNvSpPr/>
      </dsp:nvSpPr>
      <dsp:spPr>
        <a:xfrm>
          <a:off x="5300911" y="2722680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434011" y="2722680"/>
        <a:ext cx="325357" cy="445147"/>
      </dsp:txXfrm>
    </dsp:sp>
    <dsp:sp modelId="{73BF56AF-88D3-48A9-8EBE-4890F47C4250}">
      <dsp:nvSpPr>
        <dsp:cNvPr id="0" name=""/>
        <dsp:cNvSpPr/>
      </dsp:nvSpPr>
      <dsp:spPr>
        <a:xfrm>
          <a:off x="5683755" y="3769281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816855" y="3769281"/>
        <a:ext cx="325357" cy="4451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E1808-3BD7-4055-8D6E-95294496790C}">
      <dsp:nvSpPr>
        <dsp:cNvPr id="0" name=""/>
        <dsp:cNvSpPr/>
      </dsp:nvSpPr>
      <dsp:spPr>
        <a:xfrm>
          <a:off x="0" y="0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Loading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26656" y="26656"/>
        <a:ext cx="4038243" cy="856776"/>
      </dsp:txXfrm>
    </dsp:sp>
    <dsp:sp modelId="{25F9CC22-FA00-4FC5-8B6F-37319A406C1A}">
      <dsp:nvSpPr>
        <dsp:cNvPr id="0" name=""/>
        <dsp:cNvSpPr/>
      </dsp:nvSpPr>
      <dsp:spPr>
        <a:xfrm>
          <a:off x="382844" y="1036489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Cleansing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409500" y="1063145"/>
        <a:ext cx="4099067" cy="856776"/>
      </dsp:txXfrm>
    </dsp:sp>
    <dsp:sp modelId="{00CA9D4C-C11D-49F1-8AB3-00AA7E6051C8}">
      <dsp:nvSpPr>
        <dsp:cNvPr id="0" name=""/>
        <dsp:cNvSpPr/>
      </dsp:nvSpPr>
      <dsp:spPr>
        <a:xfrm>
          <a:off x="765688" y="2072978"/>
          <a:ext cx="5126780" cy="91008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ewsGoth Cn BT" panose="020B0606020202030204" pitchFamily="34" charset="0"/>
            </a:rPr>
            <a:t>Data-Driven Analysis</a:t>
          </a:r>
          <a:endParaRPr lang="en-US" sz="3600" kern="1200" dirty="0">
            <a:latin typeface="NewsGoth Cn BT" panose="020B0606020202030204" pitchFamily="34" charset="0"/>
          </a:endParaRPr>
        </a:p>
      </dsp:txBody>
      <dsp:txXfrm>
        <a:off x="792344" y="2099634"/>
        <a:ext cx="4099067" cy="856776"/>
      </dsp:txXfrm>
    </dsp:sp>
    <dsp:sp modelId="{F49629B1-0BFE-4717-810D-5009A462C085}">
      <dsp:nvSpPr>
        <dsp:cNvPr id="0" name=""/>
        <dsp:cNvSpPr/>
      </dsp:nvSpPr>
      <dsp:spPr>
        <a:xfrm>
          <a:off x="1148532" y="3109467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NewsGoth Cn BT" panose="020B0606020202030204" pitchFamily="34" charset="0"/>
            </a:rPr>
            <a:t>Analyst-Driven Analysis</a:t>
          </a:r>
          <a:endParaRPr lang="en-US" sz="3800" kern="1200" dirty="0">
            <a:latin typeface="NewsGoth Cn BT" panose="020B0606020202030204" pitchFamily="34" charset="0"/>
          </a:endParaRPr>
        </a:p>
      </dsp:txBody>
      <dsp:txXfrm>
        <a:off x="1175188" y="3136123"/>
        <a:ext cx="4099067" cy="856776"/>
      </dsp:txXfrm>
    </dsp:sp>
    <dsp:sp modelId="{E8F78176-A39C-46DA-9A3B-AF03DFCD792B}">
      <dsp:nvSpPr>
        <dsp:cNvPr id="0" name=""/>
        <dsp:cNvSpPr/>
      </dsp:nvSpPr>
      <dsp:spPr>
        <a:xfrm>
          <a:off x="1531376" y="4145956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NewsGoth Cn BT" panose="020B0606020202030204" pitchFamily="34" charset="0"/>
            </a:rPr>
            <a:t>Visualizations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1558032" y="4172612"/>
        <a:ext cx="4099067" cy="856776"/>
      </dsp:txXfrm>
    </dsp:sp>
    <dsp:sp modelId="{5D2305CD-6475-4D01-BF58-A327DF2408A6}">
      <dsp:nvSpPr>
        <dsp:cNvPr id="0" name=""/>
        <dsp:cNvSpPr/>
      </dsp:nvSpPr>
      <dsp:spPr>
        <a:xfrm>
          <a:off x="4535223" y="66486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668323" y="664869"/>
        <a:ext cx="325357" cy="445147"/>
      </dsp:txXfrm>
    </dsp:sp>
    <dsp:sp modelId="{83EA7985-B21F-4B8A-ABA9-A111440795FB}">
      <dsp:nvSpPr>
        <dsp:cNvPr id="0" name=""/>
        <dsp:cNvSpPr/>
      </dsp:nvSpPr>
      <dsp:spPr>
        <a:xfrm>
          <a:off x="4918067" y="170135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051167" y="1701359"/>
        <a:ext cx="325357" cy="445147"/>
      </dsp:txXfrm>
    </dsp:sp>
    <dsp:sp modelId="{EC30173F-A871-4636-B887-1FA0C3E574E7}">
      <dsp:nvSpPr>
        <dsp:cNvPr id="0" name=""/>
        <dsp:cNvSpPr/>
      </dsp:nvSpPr>
      <dsp:spPr>
        <a:xfrm>
          <a:off x="5300911" y="2722680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434011" y="2722680"/>
        <a:ext cx="325357" cy="445147"/>
      </dsp:txXfrm>
    </dsp:sp>
    <dsp:sp modelId="{73BF56AF-88D3-48A9-8EBE-4890F47C4250}">
      <dsp:nvSpPr>
        <dsp:cNvPr id="0" name=""/>
        <dsp:cNvSpPr/>
      </dsp:nvSpPr>
      <dsp:spPr>
        <a:xfrm>
          <a:off x="5683755" y="3769281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816855" y="3769281"/>
        <a:ext cx="325357" cy="4451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E1808-3BD7-4055-8D6E-95294496790C}">
      <dsp:nvSpPr>
        <dsp:cNvPr id="0" name=""/>
        <dsp:cNvSpPr/>
      </dsp:nvSpPr>
      <dsp:spPr>
        <a:xfrm>
          <a:off x="0" y="0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Loading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26656" y="26656"/>
        <a:ext cx="4038243" cy="856776"/>
      </dsp:txXfrm>
    </dsp:sp>
    <dsp:sp modelId="{25F9CC22-FA00-4FC5-8B6F-37319A406C1A}">
      <dsp:nvSpPr>
        <dsp:cNvPr id="0" name=""/>
        <dsp:cNvSpPr/>
      </dsp:nvSpPr>
      <dsp:spPr>
        <a:xfrm>
          <a:off x="382844" y="1036489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Cleansing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409500" y="1063145"/>
        <a:ext cx="4099067" cy="856776"/>
      </dsp:txXfrm>
    </dsp:sp>
    <dsp:sp modelId="{00CA9D4C-C11D-49F1-8AB3-00AA7E6051C8}">
      <dsp:nvSpPr>
        <dsp:cNvPr id="0" name=""/>
        <dsp:cNvSpPr/>
      </dsp:nvSpPr>
      <dsp:spPr>
        <a:xfrm>
          <a:off x="765688" y="2072978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ewsGoth Cn BT" panose="020B0606020202030204" pitchFamily="34" charset="0"/>
            </a:rPr>
            <a:t>Data-Driven Analysis</a:t>
          </a:r>
          <a:endParaRPr lang="en-US" sz="3600" kern="1200" dirty="0">
            <a:latin typeface="NewsGoth Cn BT" panose="020B0606020202030204" pitchFamily="34" charset="0"/>
          </a:endParaRPr>
        </a:p>
      </dsp:txBody>
      <dsp:txXfrm>
        <a:off x="792344" y="2099634"/>
        <a:ext cx="4099067" cy="856776"/>
      </dsp:txXfrm>
    </dsp:sp>
    <dsp:sp modelId="{F49629B1-0BFE-4717-810D-5009A462C085}">
      <dsp:nvSpPr>
        <dsp:cNvPr id="0" name=""/>
        <dsp:cNvSpPr/>
      </dsp:nvSpPr>
      <dsp:spPr>
        <a:xfrm>
          <a:off x="1148532" y="3109467"/>
          <a:ext cx="5126780" cy="91008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NewsGoth Cn BT" panose="020B0606020202030204" pitchFamily="34" charset="0"/>
            </a:rPr>
            <a:t>Analyst-Driven Analysis</a:t>
          </a:r>
          <a:endParaRPr lang="en-US" sz="3800" kern="1200" dirty="0">
            <a:latin typeface="NewsGoth Cn BT" panose="020B0606020202030204" pitchFamily="34" charset="0"/>
          </a:endParaRPr>
        </a:p>
      </dsp:txBody>
      <dsp:txXfrm>
        <a:off x="1175188" y="3136123"/>
        <a:ext cx="4099067" cy="856776"/>
      </dsp:txXfrm>
    </dsp:sp>
    <dsp:sp modelId="{E8F78176-A39C-46DA-9A3B-AF03DFCD792B}">
      <dsp:nvSpPr>
        <dsp:cNvPr id="0" name=""/>
        <dsp:cNvSpPr/>
      </dsp:nvSpPr>
      <dsp:spPr>
        <a:xfrm>
          <a:off x="1531376" y="4145956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NewsGoth Cn BT" panose="020B0606020202030204" pitchFamily="34" charset="0"/>
            </a:rPr>
            <a:t>Visualizations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1558032" y="4172612"/>
        <a:ext cx="4099067" cy="856776"/>
      </dsp:txXfrm>
    </dsp:sp>
    <dsp:sp modelId="{5D2305CD-6475-4D01-BF58-A327DF2408A6}">
      <dsp:nvSpPr>
        <dsp:cNvPr id="0" name=""/>
        <dsp:cNvSpPr/>
      </dsp:nvSpPr>
      <dsp:spPr>
        <a:xfrm>
          <a:off x="4535223" y="66486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668323" y="664869"/>
        <a:ext cx="325357" cy="445147"/>
      </dsp:txXfrm>
    </dsp:sp>
    <dsp:sp modelId="{83EA7985-B21F-4B8A-ABA9-A111440795FB}">
      <dsp:nvSpPr>
        <dsp:cNvPr id="0" name=""/>
        <dsp:cNvSpPr/>
      </dsp:nvSpPr>
      <dsp:spPr>
        <a:xfrm>
          <a:off x="4918067" y="170135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051167" y="1701359"/>
        <a:ext cx="325357" cy="445147"/>
      </dsp:txXfrm>
    </dsp:sp>
    <dsp:sp modelId="{EC30173F-A871-4636-B887-1FA0C3E574E7}">
      <dsp:nvSpPr>
        <dsp:cNvPr id="0" name=""/>
        <dsp:cNvSpPr/>
      </dsp:nvSpPr>
      <dsp:spPr>
        <a:xfrm>
          <a:off x="5300911" y="2722680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434011" y="2722680"/>
        <a:ext cx="325357" cy="445147"/>
      </dsp:txXfrm>
    </dsp:sp>
    <dsp:sp modelId="{73BF56AF-88D3-48A9-8EBE-4890F47C4250}">
      <dsp:nvSpPr>
        <dsp:cNvPr id="0" name=""/>
        <dsp:cNvSpPr/>
      </dsp:nvSpPr>
      <dsp:spPr>
        <a:xfrm>
          <a:off x="5683755" y="3769281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816855" y="3769281"/>
        <a:ext cx="325357" cy="44514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E1808-3BD7-4055-8D6E-95294496790C}">
      <dsp:nvSpPr>
        <dsp:cNvPr id="0" name=""/>
        <dsp:cNvSpPr/>
      </dsp:nvSpPr>
      <dsp:spPr>
        <a:xfrm>
          <a:off x="0" y="0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Loading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26656" y="26656"/>
        <a:ext cx="4038243" cy="856776"/>
      </dsp:txXfrm>
    </dsp:sp>
    <dsp:sp modelId="{25F9CC22-FA00-4FC5-8B6F-37319A406C1A}">
      <dsp:nvSpPr>
        <dsp:cNvPr id="0" name=""/>
        <dsp:cNvSpPr/>
      </dsp:nvSpPr>
      <dsp:spPr>
        <a:xfrm>
          <a:off x="382844" y="1036489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>
              <a:latin typeface="NewsGoth Cn BT" panose="020B0606020202030204" pitchFamily="34" charset="0"/>
            </a:rPr>
            <a:t>Data Cleansing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409500" y="1063145"/>
        <a:ext cx="4099067" cy="856776"/>
      </dsp:txXfrm>
    </dsp:sp>
    <dsp:sp modelId="{00CA9D4C-C11D-49F1-8AB3-00AA7E6051C8}">
      <dsp:nvSpPr>
        <dsp:cNvPr id="0" name=""/>
        <dsp:cNvSpPr/>
      </dsp:nvSpPr>
      <dsp:spPr>
        <a:xfrm>
          <a:off x="765688" y="2072978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ewsGoth Cn BT" panose="020B0606020202030204" pitchFamily="34" charset="0"/>
            </a:rPr>
            <a:t>Data-Driven Analysis</a:t>
          </a:r>
          <a:endParaRPr lang="en-US" sz="3600" kern="1200" dirty="0">
            <a:latin typeface="NewsGoth Cn BT" panose="020B0606020202030204" pitchFamily="34" charset="0"/>
          </a:endParaRPr>
        </a:p>
      </dsp:txBody>
      <dsp:txXfrm>
        <a:off x="792344" y="2099634"/>
        <a:ext cx="4099067" cy="856776"/>
      </dsp:txXfrm>
    </dsp:sp>
    <dsp:sp modelId="{F49629B1-0BFE-4717-810D-5009A462C085}">
      <dsp:nvSpPr>
        <dsp:cNvPr id="0" name=""/>
        <dsp:cNvSpPr/>
      </dsp:nvSpPr>
      <dsp:spPr>
        <a:xfrm>
          <a:off x="1148532" y="3109467"/>
          <a:ext cx="5126780" cy="910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NewsGoth Cn BT" panose="020B0606020202030204" pitchFamily="34" charset="0"/>
            </a:rPr>
            <a:t>Analyst-Driven Analysis</a:t>
          </a:r>
          <a:endParaRPr lang="en-US" sz="3800" kern="1200" dirty="0">
            <a:latin typeface="NewsGoth Cn BT" panose="020B0606020202030204" pitchFamily="34" charset="0"/>
          </a:endParaRPr>
        </a:p>
      </dsp:txBody>
      <dsp:txXfrm>
        <a:off x="1175188" y="3136123"/>
        <a:ext cx="4099067" cy="856776"/>
      </dsp:txXfrm>
    </dsp:sp>
    <dsp:sp modelId="{E8F78176-A39C-46DA-9A3B-AF03DFCD792B}">
      <dsp:nvSpPr>
        <dsp:cNvPr id="0" name=""/>
        <dsp:cNvSpPr/>
      </dsp:nvSpPr>
      <dsp:spPr>
        <a:xfrm>
          <a:off x="1531376" y="4145956"/>
          <a:ext cx="5126780" cy="91008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NewsGoth Cn BT" panose="020B0606020202030204" pitchFamily="34" charset="0"/>
            </a:rPr>
            <a:t>Visualizations</a:t>
          </a:r>
          <a:endParaRPr lang="en-US" sz="4000" kern="1200" dirty="0">
            <a:latin typeface="NewsGoth Cn BT" panose="020B0606020202030204" pitchFamily="34" charset="0"/>
          </a:endParaRPr>
        </a:p>
      </dsp:txBody>
      <dsp:txXfrm>
        <a:off x="1558032" y="4172612"/>
        <a:ext cx="4099067" cy="856776"/>
      </dsp:txXfrm>
    </dsp:sp>
    <dsp:sp modelId="{5D2305CD-6475-4D01-BF58-A327DF2408A6}">
      <dsp:nvSpPr>
        <dsp:cNvPr id="0" name=""/>
        <dsp:cNvSpPr/>
      </dsp:nvSpPr>
      <dsp:spPr>
        <a:xfrm>
          <a:off x="4535223" y="66486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668323" y="664869"/>
        <a:ext cx="325357" cy="445147"/>
      </dsp:txXfrm>
    </dsp:sp>
    <dsp:sp modelId="{83EA7985-B21F-4B8A-ABA9-A111440795FB}">
      <dsp:nvSpPr>
        <dsp:cNvPr id="0" name=""/>
        <dsp:cNvSpPr/>
      </dsp:nvSpPr>
      <dsp:spPr>
        <a:xfrm>
          <a:off x="4918067" y="1701359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051167" y="1701359"/>
        <a:ext cx="325357" cy="445147"/>
      </dsp:txXfrm>
    </dsp:sp>
    <dsp:sp modelId="{EC30173F-A871-4636-B887-1FA0C3E574E7}">
      <dsp:nvSpPr>
        <dsp:cNvPr id="0" name=""/>
        <dsp:cNvSpPr/>
      </dsp:nvSpPr>
      <dsp:spPr>
        <a:xfrm>
          <a:off x="5300911" y="2722680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434011" y="2722680"/>
        <a:ext cx="325357" cy="445147"/>
      </dsp:txXfrm>
    </dsp:sp>
    <dsp:sp modelId="{73BF56AF-88D3-48A9-8EBE-4890F47C4250}">
      <dsp:nvSpPr>
        <dsp:cNvPr id="0" name=""/>
        <dsp:cNvSpPr/>
      </dsp:nvSpPr>
      <dsp:spPr>
        <a:xfrm>
          <a:off x="5683755" y="3769281"/>
          <a:ext cx="591557" cy="59155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816855" y="3769281"/>
        <a:ext cx="325357" cy="445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1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65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28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72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2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62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84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94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57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50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60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48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25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55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90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23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190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23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21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24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35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377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59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866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120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86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869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453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99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017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089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413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894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635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66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480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475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199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863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653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03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324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981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976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03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63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474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599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558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819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736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819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03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68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arfieldlostintranslation.blogspot.com/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Multilingual Analysis</a:t>
            </a: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Data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677698"/>
            <a:ext cx="55245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Internet Usage by Language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1982899"/>
              </p:ext>
            </p:extLst>
          </p:nvPr>
        </p:nvGraphicFramePr>
        <p:xfrm>
          <a:off x="103910" y="1132609"/>
          <a:ext cx="8945222" cy="5725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349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Internet Usage by Language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2439158"/>
              </p:ext>
            </p:extLst>
          </p:nvPr>
        </p:nvGraphicFramePr>
        <p:xfrm>
          <a:off x="103910" y="1132609"/>
          <a:ext cx="8945222" cy="5725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2670465" y="3927763"/>
            <a:ext cx="4675908" cy="28007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The proportion of English texts has decreased </a:t>
            </a:r>
            <a:r>
              <a:rPr lang="en-US" sz="4400" dirty="0" smtClean="0"/>
              <a:t>significantly.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42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Growth in Language Usage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927716"/>
              </p:ext>
            </p:extLst>
          </p:nvPr>
        </p:nvGraphicFramePr>
        <p:xfrm>
          <a:off x="779316" y="1184563"/>
          <a:ext cx="7289223" cy="5205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0225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Growth in Language Usage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269756"/>
              </p:ext>
            </p:extLst>
          </p:nvPr>
        </p:nvGraphicFramePr>
        <p:xfrm>
          <a:off x="779316" y="1184563"/>
          <a:ext cx="7289223" cy="5205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4385422" y="1724890"/>
            <a:ext cx="4270664" cy="28007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Growth of English </a:t>
            </a:r>
            <a:r>
              <a:rPr lang="en-US" sz="4400" dirty="0" smtClean="0"/>
              <a:t>text data </a:t>
            </a:r>
            <a:r>
              <a:rPr lang="en-US" sz="4400" dirty="0" smtClean="0"/>
              <a:t>is much slower than other languages.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Lost in Translation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1026" name="Picture 2" descr="http://farm4.static.flickr.com/3660/3591654916_685efee6da_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4" y="2514599"/>
            <a:ext cx="8622275" cy="252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31781" y="1317387"/>
            <a:ext cx="63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Garfield comic translated to Japanese and 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582" y="6141027"/>
            <a:ext cx="4707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dirty="0">
                <a:hlinkClick r:id="rId5"/>
              </a:rPr>
              <a:t>http://garfieldlostintranslation.blogspot.com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0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Lost in Translation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2050" name="Picture 2" descr="http://garfield.com/uploads/strips/2009-06-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576512"/>
            <a:ext cx="85725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31781" y="1317387"/>
            <a:ext cx="63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Original Garfield comic in English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5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PolyAnalyst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Languages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3290" y="1067525"/>
            <a:ext cx="37684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European Languages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English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Spanish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French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German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Russian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Italian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Dutch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Polish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Portuguese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Turkish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Greek</a:t>
            </a:r>
          </a:p>
        </p:txBody>
      </p:sp>
      <p:sp>
        <p:nvSpPr>
          <p:cNvPr id="7" name="Rectangle 6"/>
          <p:cNvSpPr/>
          <p:nvPr/>
        </p:nvSpPr>
        <p:spPr>
          <a:xfrm>
            <a:off x="4132118" y="1067525"/>
            <a:ext cx="46897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Asian Languages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Chinese (Simplified &amp; Traditional)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Japanese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Korean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4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All-Language Functionalities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5755" y="1067524"/>
            <a:ext cx="41662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Bayes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&amp; SVM Classification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Distinct Texts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Keyword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Extraction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Language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Detection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Link Terms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Search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Query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Spell </a:t>
            </a: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Check</a:t>
            </a:r>
          </a:p>
        </p:txBody>
      </p:sp>
      <p:sp>
        <p:nvSpPr>
          <p:cNvPr id="7" name="Rectangle 6"/>
          <p:cNvSpPr/>
          <p:nvPr/>
        </p:nvSpPr>
        <p:spPr>
          <a:xfrm>
            <a:off x="4943065" y="922052"/>
            <a:ext cx="3795689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PDL Functions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case()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c</a:t>
            </a:r>
            <a:r>
              <a:rPr lang="en-US" dirty="0" smtClean="0">
                <a:latin typeface="Arial Narrow" panose="020B0606020202030204" pitchFamily="34" charset="0"/>
              </a:rPr>
              <a:t>ount()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empty()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except()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follow()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Narrow" panose="020B0606020202030204" pitchFamily="34" charset="0"/>
              </a:rPr>
              <a:t>hcolor</a:t>
            </a:r>
            <a:r>
              <a:rPr lang="en-US" dirty="0" smtClean="0">
                <a:latin typeface="Arial Narrow" panose="020B0606020202030204" pitchFamily="34" charset="0"/>
              </a:rPr>
              <a:t>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header()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macro()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near()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number()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p</a:t>
            </a:r>
            <a:r>
              <a:rPr lang="en-US" dirty="0" smtClean="0">
                <a:latin typeface="Arial Narrow" panose="020B0606020202030204" pitchFamily="34" charset="0"/>
              </a:rPr>
              <a:t>aragraph()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pattern()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phrase()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regex()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Narrow" panose="020B0606020202030204" pitchFamily="34" charset="0"/>
              </a:rPr>
              <a:t>soundex</a:t>
            </a:r>
            <a:r>
              <a:rPr lang="en-US" dirty="0" smtClean="0">
                <a:latin typeface="Arial Narrow" panose="020B0606020202030204" pitchFamily="34" charset="0"/>
              </a:rPr>
              <a:t>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stem()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term()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wildcard()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0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Language-Specific Functionalities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9218" y="1065628"/>
            <a:ext cx="69203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Classification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Dutch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French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German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Portuguese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Russian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negate() &amp; possible() PDL functions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Chinese (Simplified)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Russian</a:t>
            </a:r>
          </a:p>
        </p:txBody>
      </p:sp>
    </p:spTree>
    <p:extLst>
      <p:ext uri="{BB962C8B-B14F-4D97-AF65-F5344CB8AC3E}">
        <p14:creationId xmlns:p14="http://schemas.microsoft.com/office/powerpoint/2010/main" val="409334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English-Only Functionalities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9218" y="1065628"/>
            <a:ext cx="69203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Advanced Text Analysis Nodes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Sentiment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Analysis </a:t>
            </a: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Node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Entity Extraction Node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Semantic PDL Functions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antonym()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associate()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generalize()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hold()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part()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related()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 Narrow" panose="020B0606020202030204" pitchFamily="34" charset="0"/>
              </a:rPr>
              <a:t>singleroot</a:t>
            </a:r>
            <a:r>
              <a:rPr lang="en-US" sz="2400" dirty="0" smtClean="0">
                <a:latin typeface="Arial Narrow" panose="020B0606020202030204" pitchFamily="34" charset="0"/>
              </a:rPr>
              <a:t>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thesaurus()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29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68412"/>
            <a:ext cx="9144000" cy="1602775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ewsGoth Cn BT" panose="020B0606020202030204" pitchFamily="34" charset="0"/>
              </a:rPr>
              <a:t>Online Feedback</a:t>
            </a:r>
            <a:br>
              <a:rPr lang="en-US" dirty="0" smtClean="0">
                <a:latin typeface="NewsGoth Cn BT" panose="020B0606020202030204" pitchFamily="34" charset="0"/>
              </a:rPr>
            </a:br>
            <a:r>
              <a:rPr lang="en-US" dirty="0" smtClean="0">
                <a:latin typeface="NewsGoth Cn BT" panose="020B0606020202030204" pitchFamily="34" charset="0"/>
              </a:rPr>
              <a:t>for Mobile Chat Apps</a:t>
            </a:r>
            <a:endParaRPr lang="en-US" dirty="0">
              <a:latin typeface="Yanone Kaffeesatz Regular" panose="02000000000000000000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002" y="3292178"/>
            <a:ext cx="1819275" cy="34099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456" y="3239371"/>
            <a:ext cx="1885950" cy="3457575"/>
          </a:xfrm>
          <a:prstGeom prst="rect">
            <a:avLst/>
          </a:prstGeom>
        </p:spPr>
      </p:pic>
      <p:pic>
        <p:nvPicPr>
          <p:cNvPr id="1026" name="Picture 2" descr="http://cdn.redmondpie.com/wp-content/uploads/2012/12/Viber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671" y="3292178"/>
            <a:ext cx="1650129" cy="340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Case Study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5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066800" y="1506043"/>
            <a:ext cx="2628900" cy="654627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6800" y="164869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Surekli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kullaniyorum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2500" y="104298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39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600699" y="1509508"/>
            <a:ext cx="2628900" cy="654627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00699" y="1652156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a Scrambler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066800" y="1506043"/>
            <a:ext cx="2628900" cy="654627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6800" y="164869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Surekli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kullaniyorum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1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500" y="104298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3549" y="104298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Machine Translation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2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600699" y="1509508"/>
            <a:ext cx="2628900" cy="654627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00699" y="1652156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a Scrambler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066800" y="1506043"/>
            <a:ext cx="2628900" cy="654627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6800" y="164869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Surekli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kullaniyorum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217716" y="3002339"/>
            <a:ext cx="2628900" cy="654627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17716" y="3144987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“I use it all the time.”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1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500" y="104298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3549" y="104298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Machine Translation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60566" y="258119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Actual Meaning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22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997527" y="1648691"/>
            <a:ext cx="3041073" cy="1011382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29146" y="1648691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Insanlarla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arani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aciyor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okunmadigi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okundu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demesi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ilginç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6463" y="117355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6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465615" y="1609269"/>
            <a:ext cx="2914651" cy="1050804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00699" y="1652156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People say, interesting read, even though it hurt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okunmadigi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arani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997527" y="1648691"/>
            <a:ext cx="3041073" cy="1011382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29146" y="1648691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Insanlarla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arani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aciyor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okunmadigi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okundu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demesi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ilginç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6463" y="117355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51340" y="117355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Machine Translation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2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9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465615" y="1609269"/>
            <a:ext cx="2914651" cy="1050804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00699" y="1652156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People say, interesting read, even though it hurt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okunmadigi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arani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997527" y="1648691"/>
            <a:ext cx="3041073" cy="1011382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29146" y="1648691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Insanlarla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arani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aciyor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okunmadigi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okundu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demesi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ilginç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2916378" y="3646579"/>
            <a:ext cx="2971800" cy="1280631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947551" y="372688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“It creates rifts between people it’s interesting that it says read even though it hasn’t been.”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6463" y="117355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51340" y="117355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Machine Translation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30678" y="318413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Actual Meaning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2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2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935183" y="1536532"/>
            <a:ext cx="3314700" cy="1393704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29146" y="164869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veriyorum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çünku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kalitesi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iyi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degil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ugultulu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gidiyor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internet full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oldugu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duzeltme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yapinn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3446" y="111111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3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4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883227" y="1536531"/>
            <a:ext cx="3366655" cy="1393705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29146" y="164869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veriyorum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çünku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kalitesi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iyi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degil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ugultulu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gidiyor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internet full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oldugu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duzeltme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yapinn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320145" y="1536531"/>
            <a:ext cx="3195205" cy="1520216"/>
          </a:xfrm>
          <a:prstGeom prst="wedgeRoundRectCallout">
            <a:avLst>
              <a:gd name="adj1" fmla="val -23670"/>
              <a:gd name="adj2" fmla="val 86507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600699" y="1579419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I'm not as good sound quality 4 because the buzzing and goes well with the internet full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duzeltme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yapinn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3446" y="111111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6147" y="111111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Machine Translation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3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935183" y="1536532"/>
            <a:ext cx="3314700" cy="1393704"/>
          </a:xfrm>
          <a:prstGeom prst="wedgeRoundRectCallout">
            <a:avLst>
              <a:gd name="adj1" fmla="val -23995"/>
              <a:gd name="adj2" fmla="val 92659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29146" y="164869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veriyorum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çünku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kalitesi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iyi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degil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ugultulu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gidiyor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internet full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oldugu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duzeltme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yapinn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320145" y="1536531"/>
            <a:ext cx="3195205" cy="1520216"/>
          </a:xfrm>
          <a:prstGeom prst="wedgeRoundRectCallout">
            <a:avLst>
              <a:gd name="adj1" fmla="val -23670"/>
              <a:gd name="adj2" fmla="val 86507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600699" y="1579419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I'm not as good sound quality 4 because the buzzing and goes well with the internet full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duzeltme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yapinn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2805545" y="3720085"/>
            <a:ext cx="2931964" cy="1484123"/>
          </a:xfrm>
          <a:prstGeom prst="wedgeRoundRectCallout">
            <a:avLst>
              <a:gd name="adj1" fmla="val -23995"/>
              <a:gd name="adj2" fmla="val 85658"/>
              <a:gd name="adj3" fmla="val 16667"/>
            </a:avLst>
          </a:prstGeom>
          <a:noFill/>
          <a:ln w="38100">
            <a:solidFill>
              <a:srgbClr val="1F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947551" y="3726881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“I give it a 4 because the sound quality isn’t good there’s buzzing and it cuts out even though the internet is full fix it”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43446" y="111111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Turkish Feedback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6147" y="111111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Machine Translation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99927" y="328148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Actual Meaning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Losing Information: Example 3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9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/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3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335852345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3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Dictionaries &amp; Indexing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85144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Dictionaries of each language are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stored and accessed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separately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analysis node accesses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set of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 at a time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language is either determined during implicit indexing or can be assigned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explicitly using Index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</a:p>
        </p:txBody>
      </p:sp>
    </p:spTree>
    <p:extLst>
      <p:ext uri="{BB962C8B-B14F-4D97-AF65-F5344CB8AC3E}">
        <p14:creationId xmlns:p14="http://schemas.microsoft.com/office/powerpoint/2010/main" val="179843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Dictionary Manager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21" y="904877"/>
            <a:ext cx="8770361" cy="575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4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Dictionaries &amp; Indexing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85144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 of each language are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stored and accessed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 analysis node accesses one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set of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dictionaries at a time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language is either determined during implicit indexing or can be assigned using the Index node</a:t>
            </a:r>
          </a:p>
        </p:txBody>
      </p:sp>
    </p:spTree>
    <p:extLst>
      <p:ext uri="{BB962C8B-B14F-4D97-AF65-F5344CB8AC3E}">
        <p14:creationId xmlns:p14="http://schemas.microsoft.com/office/powerpoint/2010/main" val="67576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Analysis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Node Properties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92" y="883770"/>
            <a:ext cx="8810244" cy="586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0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Dictionaries &amp; Indexing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85144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 of each language are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stored and accessed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analysis node accesses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set of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 at a time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That language is either determined during implicit indexing or can be assigned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explicitly using Index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</a:p>
        </p:txBody>
      </p:sp>
    </p:spTree>
    <p:extLst>
      <p:ext uri="{BB962C8B-B14F-4D97-AF65-F5344CB8AC3E}">
        <p14:creationId xmlns:p14="http://schemas.microsoft.com/office/powerpoint/2010/main" val="302567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Index Node</a:t>
            </a:r>
            <a:endParaRPr lang="en-US" sz="40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37" y="904877"/>
            <a:ext cx="762952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4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Best Practices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851443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Run Language Detection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Filter data by language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Run separate analyses on each separate dataset in the original language for that dataset</a:t>
            </a:r>
          </a:p>
        </p:txBody>
      </p:sp>
    </p:spTree>
    <p:extLst>
      <p:ext uri="{BB962C8B-B14F-4D97-AF65-F5344CB8AC3E}">
        <p14:creationId xmlns:p14="http://schemas.microsoft.com/office/powerpoint/2010/main" val="12411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Best Practices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851443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Run Language Detection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 data by language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separate analyses on each separate dataset in the original language for that dataset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614" y="1025094"/>
            <a:ext cx="2379518" cy="578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6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Language Detection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71" y="858839"/>
            <a:ext cx="7944101" cy="595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4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Best Practices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851443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Language Detection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Filter data by language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separate analyses on each separate dataset in the original language for that dataset</a:t>
            </a:r>
          </a:p>
        </p:txBody>
      </p:sp>
    </p:spTree>
    <p:extLst>
      <p:ext uri="{BB962C8B-B14F-4D97-AF65-F5344CB8AC3E}">
        <p14:creationId xmlns:p14="http://schemas.microsoft.com/office/powerpoint/2010/main" val="426448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Feedback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1122363"/>
            <a:ext cx="9124950" cy="538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Feedback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2363"/>
            <a:ext cx="9144000" cy="53114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39364" y="2448134"/>
            <a:ext cx="4270664" cy="2226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endParaRPr lang="en-US" sz="4400" dirty="0" smtClean="0"/>
          </a:p>
          <a:p>
            <a:pPr algn="ctr"/>
            <a:r>
              <a:rPr lang="en-US" sz="4400" dirty="0" smtClean="0"/>
              <a:t>Focus on English, Russian, Turkish, and Chinese</a:t>
            </a:r>
          </a:p>
        </p:txBody>
      </p:sp>
    </p:spTree>
    <p:extLst>
      <p:ext uri="{BB962C8B-B14F-4D97-AF65-F5344CB8AC3E}">
        <p14:creationId xmlns:p14="http://schemas.microsoft.com/office/powerpoint/2010/main" val="22971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Best Practices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851443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Language Detection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 data by language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Run separate analyses on each separate dataset in the original language for that dataset</a:t>
            </a:r>
          </a:p>
        </p:txBody>
      </p:sp>
    </p:spTree>
    <p:extLst>
      <p:ext uri="{BB962C8B-B14F-4D97-AF65-F5344CB8AC3E}">
        <p14:creationId xmlns:p14="http://schemas.microsoft.com/office/powerpoint/2010/main" val="420262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 Analyses per Language</a:t>
            </a:r>
            <a:endParaRPr lang="en-US" sz="36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704" y="1448829"/>
            <a:ext cx="6182591" cy="476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1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486202435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English Keywords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996624"/>
            <a:ext cx="8382001" cy="54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6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English Keywords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996624"/>
            <a:ext cx="8382001" cy="54665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86100" y="1230796"/>
            <a:ext cx="5676900" cy="21236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Top 5 English Keywords: update, message, excellent, phone, love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90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Turkish Keywords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95" y="1074733"/>
            <a:ext cx="8292809" cy="541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7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Turkish Keywords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95" y="1074733"/>
            <a:ext cx="8292809" cy="54139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20722" y="1220205"/>
            <a:ext cx="5697682" cy="21236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Top 5 Turkish Keywords: message, great, super, error, recommend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59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Keywords by Language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7" y="1314160"/>
            <a:ext cx="9132853" cy="486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3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Keywords by Language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7" y="1314160"/>
            <a:ext cx="9132853" cy="48628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146" y="3636629"/>
            <a:ext cx="8925035" cy="286808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83667" y="4171011"/>
            <a:ext cx="4976665" cy="16517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endParaRPr lang="en-US" sz="4400" dirty="0" smtClean="0"/>
          </a:p>
          <a:p>
            <a:pPr algn="ctr"/>
            <a:r>
              <a:rPr lang="en-US" sz="4400" dirty="0" smtClean="0"/>
              <a:t>Common keywords across languages</a:t>
            </a:r>
          </a:p>
          <a:p>
            <a:pPr algn="ctr">
              <a:lnSpc>
                <a:spcPts val="800"/>
              </a:lnSpc>
            </a:pP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59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Keywords by Language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7" y="1314160"/>
            <a:ext cx="9132853" cy="48628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20045" y="1825625"/>
            <a:ext cx="4089983" cy="41549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Keywords Distinct to English: phone, version, crash, fix, voice, friend, chat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747956"/>
            <a:ext cx="4208318" cy="286808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3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Keywords by Language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7" y="1314160"/>
            <a:ext cx="9132853" cy="48628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7036" y="1667823"/>
            <a:ext cx="4384964" cy="42575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endParaRPr lang="en-US" sz="4400" dirty="0" smtClean="0"/>
          </a:p>
          <a:p>
            <a:pPr algn="ctr"/>
            <a:r>
              <a:rPr lang="en-US" sz="4400" dirty="0" smtClean="0"/>
              <a:t>Keywords Distinct to Turkish: error, notification, time, storage, recommendation, single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0" y="815135"/>
            <a:ext cx="4208318" cy="286808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4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English Link Terms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4" y="1040427"/>
            <a:ext cx="9060872" cy="516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3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Turkish Link Terms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9" y="1410301"/>
            <a:ext cx="8949003" cy="48658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03273" y="3065318"/>
            <a:ext cx="100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push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94763" y="3737263"/>
            <a:ext cx="169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notification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80164" y="2095500"/>
            <a:ext cx="113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enough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59136" y="1623396"/>
            <a:ext cx="1255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storage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400" y="2464832"/>
            <a:ext cx="113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invalid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0699" y="1456293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package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868" y="2095500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internet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08911" y="4337253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memory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6236" y="5450599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card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46183" y="5242270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late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34540" y="4599963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message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66209" y="3374875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deliver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3223" y="4337253"/>
            <a:ext cx="130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send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206220641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9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Taxonomy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75792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 simultaneous highlighting in all languages:</a:t>
            </a:r>
          </a:p>
          <a:p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Run taxonomy separately on each language-specific dataset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Merge scored results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6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Taxonomy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757925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simultaneous highlighting in all languages:</a:t>
            </a:r>
          </a:p>
          <a:p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Run taxonomy separately on each language-specific dataset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Arial Narrow" panose="020B0606020202030204" pitchFamily="34" charset="0"/>
              </a:rPr>
              <a:t>One multilingual taxonomy using &lt;or&gt;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Arial Narrow" panose="020B0606020202030204" pitchFamily="34" charset="0"/>
              </a:rPr>
              <a:t>Separate language-specific taxonomies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 scored results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6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Taxonomy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757925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simultaneous highlighting in all languages:</a:t>
            </a:r>
          </a:p>
          <a:p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taxonomy separately on each language-specific dataset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Arial Narrow" panose="020B0606020202030204" pitchFamily="34" charset="0"/>
              </a:rPr>
              <a:t>One multilingual taxonomy using &lt;or&gt;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4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Separate language-specific taxonomies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 scored results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90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2" y="1295400"/>
            <a:ext cx="912765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Taxonomy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9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2" y="1295400"/>
            <a:ext cx="912765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6135874" y="4119265"/>
            <a:ext cx="119453" cy="224135"/>
          </a:xfrm>
          <a:prstGeom prst="straightConnector1">
            <a:avLst/>
          </a:prstGeom>
          <a:ln w="38100">
            <a:solidFill>
              <a:srgbClr val="E5C1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505200" y="4343400"/>
            <a:ext cx="5410200" cy="381000"/>
          </a:xfrm>
          <a:prstGeom prst="roundRect">
            <a:avLst/>
          </a:prstGeom>
          <a:noFill/>
          <a:ln w="38100">
            <a:solidFill>
              <a:srgbClr val="E5C1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Taxonomy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09554" y="3657600"/>
            <a:ext cx="5423883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Can run analyses in English, Chinese, and Russian</a:t>
            </a:r>
          </a:p>
        </p:txBody>
      </p:sp>
    </p:spTree>
    <p:extLst>
      <p:ext uri="{BB962C8B-B14F-4D97-AF65-F5344CB8AC3E}">
        <p14:creationId xmlns:p14="http://schemas.microsoft.com/office/powerpoint/2010/main" val="67679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2" y="1295400"/>
            <a:ext cx="912765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6868392" y="4031673"/>
            <a:ext cx="176644" cy="768927"/>
          </a:xfrm>
          <a:prstGeom prst="straightConnector1">
            <a:avLst/>
          </a:prstGeom>
          <a:ln w="38100">
            <a:solidFill>
              <a:srgbClr val="E5C1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505200" y="4800600"/>
            <a:ext cx="5410200" cy="685800"/>
          </a:xfrm>
          <a:prstGeom prst="roundRect">
            <a:avLst/>
          </a:prstGeom>
          <a:noFill/>
          <a:ln w="38100">
            <a:solidFill>
              <a:srgbClr val="E5C1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Taxonomy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09554" y="3657600"/>
            <a:ext cx="5423883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Can run analyses in English, Chinese, and Russian</a:t>
            </a:r>
          </a:p>
        </p:txBody>
      </p:sp>
    </p:spTree>
    <p:extLst>
      <p:ext uri="{BB962C8B-B14F-4D97-AF65-F5344CB8AC3E}">
        <p14:creationId xmlns:p14="http://schemas.microsoft.com/office/powerpoint/2010/main" val="27989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2" y="1295400"/>
            <a:ext cx="912765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>
            <a:off x="7620000" y="4038600"/>
            <a:ext cx="722126" cy="1526264"/>
          </a:xfrm>
          <a:prstGeom prst="straightConnector1">
            <a:avLst/>
          </a:prstGeom>
          <a:ln w="38100">
            <a:solidFill>
              <a:srgbClr val="E5C1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505200" y="5562600"/>
            <a:ext cx="5410200" cy="457200"/>
          </a:xfrm>
          <a:prstGeom prst="roundRect">
            <a:avLst/>
          </a:prstGeom>
          <a:noFill/>
          <a:ln w="38100">
            <a:solidFill>
              <a:srgbClr val="E5C1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Taxonomy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09554" y="3657600"/>
            <a:ext cx="5423883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Can run analyses in English, Chinese, and Russian</a:t>
            </a:r>
          </a:p>
        </p:txBody>
      </p:sp>
    </p:spTree>
    <p:extLst>
      <p:ext uri="{BB962C8B-B14F-4D97-AF65-F5344CB8AC3E}">
        <p14:creationId xmlns:p14="http://schemas.microsoft.com/office/powerpoint/2010/main" val="26442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Analyst-Driven Taxonomy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494" y="1025094"/>
            <a:ext cx="757925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simultaneous highlighting in all languages:</a:t>
            </a:r>
          </a:p>
          <a:p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taxonomy separately on each language-specific dataset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4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One multilingual taxonomy using &lt;or&gt;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40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Separate language-specific taxonomies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Merge scored results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1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53" y="895782"/>
            <a:ext cx="7056293" cy="58645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Merge Scored Results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9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7430"/>
            <a:ext cx="9144000" cy="52616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00800" y="3272135"/>
            <a:ext cx="1752600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English example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543800" y="3733800"/>
            <a:ext cx="762000" cy="916663"/>
          </a:xfrm>
          <a:prstGeom prst="straightConnector1">
            <a:avLst/>
          </a:prstGeom>
          <a:ln w="38100">
            <a:solidFill>
              <a:srgbClr val="E5C1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Drill-Down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31962" y="914400"/>
            <a:ext cx="5715000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The drill-down contains matches in all 3 languages.</a:t>
            </a:r>
          </a:p>
        </p:txBody>
      </p:sp>
    </p:spTree>
    <p:extLst>
      <p:ext uri="{BB962C8B-B14F-4D97-AF65-F5344CB8AC3E}">
        <p14:creationId xmlns:p14="http://schemas.microsoft.com/office/powerpoint/2010/main" val="2477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5" y="1476374"/>
            <a:ext cx="9017668" cy="530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00800" y="3272135"/>
            <a:ext cx="1752600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Chinese example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543800" y="3733800"/>
            <a:ext cx="762000" cy="916663"/>
          </a:xfrm>
          <a:prstGeom prst="straightConnector1">
            <a:avLst/>
          </a:prstGeom>
          <a:ln w="38100">
            <a:solidFill>
              <a:srgbClr val="E5C1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Drill-Down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31962" y="914400"/>
            <a:ext cx="5715000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The drill-down contains matches in all 3 languages.</a:t>
            </a:r>
          </a:p>
        </p:txBody>
      </p:sp>
    </p:spTree>
    <p:extLst>
      <p:ext uri="{BB962C8B-B14F-4D97-AF65-F5344CB8AC3E}">
        <p14:creationId xmlns:p14="http://schemas.microsoft.com/office/powerpoint/2010/main" val="61572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31" y="1471613"/>
            <a:ext cx="9154231" cy="531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31962" y="914400"/>
            <a:ext cx="5715000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The drill-down contains matches in all 3 languages.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9469" y="3194865"/>
            <a:ext cx="1752600" cy="461665"/>
          </a:xfrm>
          <a:prstGeom prst="rect">
            <a:avLst/>
          </a:prstGeom>
          <a:solidFill>
            <a:srgbClr val="EDD469"/>
          </a:solidFill>
          <a:ln w="38100">
            <a:solidFill>
              <a:srgbClr val="E5C125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atin typeface="Yanone Kaffeesatz Regular" panose="02000000000000000000" pitchFamily="50" charset="0"/>
              </a:rPr>
              <a:t>Russian example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572469" y="3656530"/>
            <a:ext cx="961931" cy="1372670"/>
          </a:xfrm>
          <a:prstGeom prst="straightConnector1">
            <a:avLst/>
          </a:prstGeom>
          <a:ln w="38100">
            <a:solidFill>
              <a:srgbClr val="E5C1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Multilingual Drill-Down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8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ewsGoth Cn BT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End-to-end data analysis</a:t>
            </a:r>
            <a:endParaRPr lang="en-US" dirty="0">
              <a:solidFill>
                <a:schemeClr val="bg1"/>
              </a:solidFill>
              <a:latin typeface="NewsGoth Cn BT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915963998"/>
              </p:ext>
            </p:extLst>
          </p:nvPr>
        </p:nvGraphicFramePr>
        <p:xfrm>
          <a:off x="1242921" y="1304365"/>
          <a:ext cx="6658157" cy="505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6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OLAP: Topics by Language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42" y="1346054"/>
            <a:ext cx="8830922" cy="50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5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Link Analysis: Topics by Language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4" y="2049173"/>
            <a:ext cx="9081626" cy="384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7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Conclusion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4462" y="1014704"/>
            <a:ext cx="779685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PolyAnalyst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allows you to run multi-lingual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analyses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 languages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of data</a:t>
            </a: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Work with multilingual datasets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Work in 14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different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languages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Identify language-specific characteristics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Get the most information out of the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Less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subjective;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avoid errors in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translation</a:t>
            </a:r>
            <a:endParaRPr 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945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6995" y="1077049"/>
            <a:ext cx="7796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Machine Translation API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Microsoft (current)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SDL (upcoming)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8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2367</TotalTime>
  <Words>1348</Words>
  <Application>Microsoft Office PowerPoint</Application>
  <PresentationFormat>On-screen Show (4:3)</PresentationFormat>
  <Paragraphs>406</Paragraphs>
  <Slides>68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81" baseType="lpstr">
      <vt:lpstr>Arial</vt:lpstr>
      <vt:lpstr>Arial Black</vt:lpstr>
      <vt:lpstr>Arial Narrow</vt:lpstr>
      <vt:lpstr>Calibri</vt:lpstr>
      <vt:lpstr>Calibri Light</vt:lpstr>
      <vt:lpstr>NewsGoth BdXCn BT</vt:lpstr>
      <vt:lpstr>NewsGoth Cn BT</vt:lpstr>
      <vt:lpstr>NewsGoth XCn BT</vt:lpstr>
      <vt:lpstr>Times New Roman</vt:lpstr>
      <vt:lpstr>Verdana</vt:lpstr>
      <vt:lpstr>Wingdings</vt:lpstr>
      <vt:lpstr>Yanone Kaffeesatz Regular</vt:lpstr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Online Feedback for Mobile Chat Apps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End-to-end data analysis</vt:lpstr>
      <vt:lpstr>End-to-end data analysis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PowerPoint Presentation</vt:lpstr>
      <vt:lpstr>Outline</vt:lpstr>
      <vt:lpstr>Outline</vt:lpstr>
      <vt:lpstr>End-to-end data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End-to-end data analysis</vt:lpstr>
      <vt:lpstr>Outline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End-to-end data analysis</vt:lpstr>
      <vt:lpstr>PowerPoint Presentation</vt:lpstr>
      <vt:lpstr>PowerPoint Presentation</vt:lpstr>
      <vt:lpstr>Outline</vt:lpstr>
      <vt:lpstr>Outline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Esra Aksu</cp:lastModifiedBy>
  <cp:revision>81</cp:revision>
  <dcterms:created xsi:type="dcterms:W3CDTF">2013-10-03T20:50:08Z</dcterms:created>
  <dcterms:modified xsi:type="dcterms:W3CDTF">2014-05-22T15:51:57Z</dcterms:modified>
</cp:coreProperties>
</file>