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4" r:id="rId2"/>
    <p:sldId id="270" r:id="rId3"/>
    <p:sldId id="275" r:id="rId4"/>
    <p:sldId id="276" r:id="rId5"/>
    <p:sldId id="277" r:id="rId6"/>
    <p:sldId id="278" r:id="rId7"/>
    <p:sldId id="280" r:id="rId8"/>
    <p:sldId id="279" r:id="rId9"/>
    <p:sldId id="281" r:id="rId10"/>
    <p:sldId id="282" r:id="rId11"/>
    <p:sldId id="283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B725"/>
    <a:srgbClr val="8F3232"/>
    <a:srgbClr val="BA2B28"/>
    <a:srgbClr val="1F335B"/>
    <a:srgbClr val="DC615E"/>
    <a:srgbClr val="8F9DB9"/>
    <a:srgbClr val="EF9235"/>
    <a:srgbClr val="AA1A16"/>
    <a:srgbClr val="304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89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9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23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14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47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36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6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92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Automating Analytics </a:t>
            </a:r>
          </a:p>
          <a:p>
            <a:pPr algn="ctr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PolyAnalyst</a:t>
            </a:r>
            <a:endParaRPr lang="en-US" sz="54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9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TIMES ARE A-CHANGIN’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1022" y="999242"/>
            <a:ext cx="80976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Automated Execution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Command line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</a:p>
          <a:p>
            <a:pPr marL="742950" lvl="1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Server start</a:t>
            </a:r>
          </a:p>
          <a:p>
            <a:pPr marL="742950" lvl="1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Specified time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Alerts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Alert Modes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Text message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User Profile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SMTP server</a:t>
            </a:r>
          </a:p>
          <a:p>
            <a:pPr marL="285750" indent="-2857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Port availability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94125" y="760883"/>
            <a:ext cx="6955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must 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email id specified for the user in the user profile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61" y="1355182"/>
            <a:ext cx="6920078" cy="522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8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42473" y="728104"/>
            <a:ext cx="4685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Outgoing email (SMTP) server configuration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1259932"/>
            <a:ext cx="8106906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9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5181" y="1259932"/>
            <a:ext cx="8793638" cy="117815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42473" y="728104"/>
            <a:ext cx="4685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Outgoing email (SMTP) server configuration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17" y="1382951"/>
            <a:ext cx="5792008" cy="2857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02159" y="1791760"/>
            <a:ext cx="4166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“From” email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Does not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need to be a real email ID!</a:t>
            </a:r>
            <a:endParaRPr lang="en-US" i="1" dirty="0"/>
          </a:p>
        </p:txBody>
      </p:sp>
      <p:sp>
        <p:nvSpPr>
          <p:cNvPr id="11" name="Rectangle 10"/>
          <p:cNvSpPr/>
          <p:nvPr/>
        </p:nvSpPr>
        <p:spPr>
          <a:xfrm>
            <a:off x="175181" y="2600587"/>
            <a:ext cx="8793638" cy="117815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4595" y="3339251"/>
            <a:ext cx="7201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Fields not required if SMTP server does not require authentication</a:t>
            </a:r>
            <a:endParaRPr lang="en-US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17" y="2703111"/>
            <a:ext cx="5793542" cy="53361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5181" y="3941242"/>
            <a:ext cx="8793638" cy="27603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26283" y="4055745"/>
            <a:ext cx="27530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MACROS</a:t>
            </a:r>
          </a:p>
          <a:p>
            <a:endParaRPr lang="en-US" dirty="0"/>
          </a:p>
          <a:p>
            <a:r>
              <a:rPr lang="en-US" dirty="0" smtClean="0"/>
              <a:t>&lt;project&gt; - Project name</a:t>
            </a:r>
          </a:p>
          <a:p>
            <a:r>
              <a:rPr lang="en-US" dirty="0" smtClean="0"/>
              <a:t>&lt;server&gt; - Server IP 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start_time</a:t>
            </a:r>
            <a:r>
              <a:rPr lang="en-US" dirty="0" smtClean="0"/>
              <a:t>&gt; - Execution start time</a:t>
            </a:r>
          </a:p>
          <a:p>
            <a:r>
              <a:rPr lang="en-US" dirty="0" smtClean="0"/>
              <a:t>&lt;time&gt; - Project execution period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4055745"/>
            <a:ext cx="5790476" cy="202857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05854" y="6198810"/>
            <a:ext cx="4418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Templates for execution success/failure emails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97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AUTOMATING EXECUTION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82583" y="72810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COMMAND LINE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255494" y="1259932"/>
            <a:ext cx="8683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Create execution XML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02216" y="1791760"/>
            <a:ext cx="8390523" cy="353943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version="1.0" encoding="UTF-8" standalone="no" ?&gt;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&lt;Node&gt;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&lt;Server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Server_name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localhost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Port="5063"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User_name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="administrator" Password="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temp_pwd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"&gt;&lt;/Server&gt;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&lt;Object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Project_ID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="b0e7565d-455b-478a-a9b7-65678655be77"&gt;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CompanyX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Employee Satisfaction Survey.csv&lt;/</a:t>
            </a:r>
            <a:r>
              <a:rPr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&gt;Tide-New Feed.csv&lt;/</a:t>
            </a:r>
            <a:r>
              <a:rPr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Node_name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&lt;/Object&gt; 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&lt;/Node&gt;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2215" y="5493686"/>
            <a:ext cx="8390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 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publishing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web-reports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leave out the portion in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25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AUTOMATING EXECUTION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82583" y="72810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COMMAND LINE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255494" y="1259932"/>
            <a:ext cx="8683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Create execution XML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48940" y="1791760"/>
            <a:ext cx="809707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</a:p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Only one project per XML file!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Save XML files in :</a:t>
            </a:r>
          </a:p>
          <a:p>
            <a:endParaRPr lang="en-US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…\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Megaputer Intelligence\PolyAnalyst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6.5\Bin  (for 32-bit installation)</a:t>
            </a:r>
          </a:p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…\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Megaputer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Intelligence\PolyAnalyst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6.5 Client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Applications\Bin  (Client installation)</a:t>
            </a:r>
            <a:endParaRPr lang="en-US" sz="1600" i="1" dirty="0"/>
          </a:p>
        </p:txBody>
      </p:sp>
      <p:sp>
        <p:nvSpPr>
          <p:cNvPr id="9" name="Rectangle 8"/>
          <p:cNvSpPr/>
          <p:nvPr/>
        </p:nvSpPr>
        <p:spPr>
          <a:xfrm>
            <a:off x="257381" y="4164658"/>
            <a:ext cx="8683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Run XML through Windows command line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0" y="4696486"/>
            <a:ext cx="8500721" cy="8500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940" y="5709054"/>
            <a:ext cx="8392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 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executing a series of projects, create separate XMLs for each project and a batch file to execute the XMLs in sequence</a:t>
            </a:r>
          </a:p>
        </p:txBody>
      </p:sp>
    </p:spTree>
    <p:extLst>
      <p:ext uri="{BB962C8B-B14F-4D97-AF65-F5344CB8AC3E}">
        <p14:creationId xmlns:p14="http://schemas.microsoft.com/office/powerpoint/2010/main" val="41880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AUTOMATING EXECUTION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4945" y="728104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2943863" y="1259932"/>
            <a:ext cx="503014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1: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Create scheduler event</a:t>
            </a:r>
          </a:p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88" indent="-342900">
              <a:buAutoNum type="arabicPeriod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Execute on server start</a:t>
            </a:r>
          </a:p>
          <a:p>
            <a:pPr marL="801688" indent="-342900">
              <a:buAutoNum type="arabicPeriod"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88" indent="-342900">
              <a:buAutoNum type="arabicPeriod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Execute at a specified time</a:t>
            </a:r>
            <a:endParaRPr lang="en-US" sz="1400" b="1" dirty="0"/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2: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Assign tasks to be executed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5" y="1259932"/>
            <a:ext cx="2791968" cy="4289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07" y="4214587"/>
            <a:ext cx="3048425" cy="23339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61" y="1968214"/>
            <a:ext cx="2802971" cy="96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7041" y="920610"/>
            <a:ext cx="832585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In-project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sed if a condition is satisfied during analysis of data 	in a 	project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Queue Completion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completion of a scheduler event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Success/failure 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whether execution of a particular project/report succeeded or failed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7041" y="920610"/>
            <a:ext cx="832585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In-project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sed if a condition is satisfied during analysis of data 	in a 	project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Queue Completion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completion of a scheduler event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Success/failure 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whether execution of a particular project/report succeeded or failed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92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65608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7041" y="920610"/>
            <a:ext cx="832585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In-project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sed if a condition is satisfied during analysis of data 	in a 	project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Queue Completion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completion of a scheduler event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Success/failure alerts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indicate whether execution of a particular project/report succeeded or failed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51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1304</TotalTime>
  <Words>352</Words>
  <Application>Microsoft Office PowerPoint</Application>
  <PresentationFormat>On-screen Show (4:3)</PresentationFormat>
  <Paragraphs>132</Paragraphs>
  <Slides>12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NewsGoth BdXCn BT</vt:lpstr>
      <vt:lpstr>NewsGoth Cn BT</vt:lpstr>
      <vt:lpstr>NewsGoth XCn BT</vt:lpstr>
      <vt:lpstr>Times New Roman</vt:lpstr>
      <vt:lpstr>Verdana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Bipin Inamdar</cp:lastModifiedBy>
  <cp:revision>47</cp:revision>
  <dcterms:created xsi:type="dcterms:W3CDTF">2013-10-03T20:50:08Z</dcterms:created>
  <dcterms:modified xsi:type="dcterms:W3CDTF">2014-05-19T19:37:35Z</dcterms:modified>
</cp:coreProperties>
</file>